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66" autoAdjust="0"/>
    <p:restoredTop sz="94660"/>
  </p:normalViewPr>
  <p:slideViewPr>
    <p:cSldViewPr>
      <p:cViewPr varScale="1">
        <p:scale>
          <a:sx n="68" d="100"/>
          <a:sy n="68" d="100"/>
        </p:scale>
        <p:origin x="522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73900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1479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3601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5168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898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6356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3197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4143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0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683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07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3" name="Group 283"/>
          <p:cNvGrpSpPr>
            <a:grpSpLocks/>
          </p:cNvGrpSpPr>
          <p:nvPr/>
        </p:nvGrpSpPr>
        <p:grpSpPr bwMode="auto">
          <a:xfrm>
            <a:off x="149679" y="2060349"/>
            <a:ext cx="6525759" cy="6042705"/>
            <a:chOff x="132" y="1481"/>
            <a:chExt cx="5755" cy="532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671" y="6046"/>
              <a:ext cx="963" cy="764"/>
            </a:xfrm>
            <a:custGeom>
              <a:avLst/>
              <a:gdLst>
                <a:gd name="T0" fmla="*/ 283 w 964"/>
                <a:gd name="T1" fmla="*/ 28 h 765"/>
                <a:gd name="T2" fmla="*/ 255 w 964"/>
                <a:gd name="T3" fmla="*/ 85 h 765"/>
                <a:gd name="T4" fmla="*/ 142 w 964"/>
                <a:gd name="T5" fmla="*/ 142 h 765"/>
                <a:gd name="T6" fmla="*/ 113 w 964"/>
                <a:gd name="T7" fmla="*/ 227 h 765"/>
                <a:gd name="T8" fmla="*/ 85 w 964"/>
                <a:gd name="T9" fmla="*/ 340 h 765"/>
                <a:gd name="T10" fmla="*/ 0 w 964"/>
                <a:gd name="T11" fmla="*/ 425 h 765"/>
                <a:gd name="T12" fmla="*/ 28 w 964"/>
                <a:gd name="T13" fmla="*/ 538 h 765"/>
                <a:gd name="T14" fmla="*/ 28 w 964"/>
                <a:gd name="T15" fmla="*/ 595 h 765"/>
                <a:gd name="T16" fmla="*/ 85 w 964"/>
                <a:gd name="T17" fmla="*/ 652 h 765"/>
                <a:gd name="T18" fmla="*/ 113 w 964"/>
                <a:gd name="T19" fmla="*/ 709 h 765"/>
                <a:gd name="T20" fmla="*/ 170 w 964"/>
                <a:gd name="T21" fmla="*/ 709 h 765"/>
                <a:gd name="T22" fmla="*/ 170 w 964"/>
                <a:gd name="T23" fmla="*/ 737 h 765"/>
                <a:gd name="T24" fmla="*/ 227 w 964"/>
                <a:gd name="T25" fmla="*/ 737 h 765"/>
                <a:gd name="T26" fmla="*/ 255 w 964"/>
                <a:gd name="T27" fmla="*/ 709 h 765"/>
                <a:gd name="T28" fmla="*/ 369 w 964"/>
                <a:gd name="T29" fmla="*/ 765 h 765"/>
                <a:gd name="T30" fmla="*/ 425 w 964"/>
                <a:gd name="T31" fmla="*/ 709 h 765"/>
                <a:gd name="T32" fmla="*/ 425 w 964"/>
                <a:gd name="T33" fmla="*/ 680 h 765"/>
                <a:gd name="T34" fmla="*/ 454 w 964"/>
                <a:gd name="T35" fmla="*/ 680 h 765"/>
                <a:gd name="T36" fmla="*/ 510 w 964"/>
                <a:gd name="T37" fmla="*/ 624 h 765"/>
                <a:gd name="T38" fmla="*/ 595 w 964"/>
                <a:gd name="T39" fmla="*/ 652 h 765"/>
                <a:gd name="T40" fmla="*/ 624 w 964"/>
                <a:gd name="T41" fmla="*/ 737 h 765"/>
                <a:gd name="T42" fmla="*/ 680 w 964"/>
                <a:gd name="T43" fmla="*/ 709 h 765"/>
                <a:gd name="T44" fmla="*/ 680 w 964"/>
                <a:gd name="T45" fmla="*/ 680 h 765"/>
                <a:gd name="T46" fmla="*/ 709 w 964"/>
                <a:gd name="T47" fmla="*/ 652 h 765"/>
                <a:gd name="T48" fmla="*/ 709 w 964"/>
                <a:gd name="T49" fmla="*/ 567 h 765"/>
                <a:gd name="T50" fmla="*/ 765 w 964"/>
                <a:gd name="T51" fmla="*/ 567 h 765"/>
                <a:gd name="T52" fmla="*/ 794 w 964"/>
                <a:gd name="T53" fmla="*/ 510 h 765"/>
                <a:gd name="T54" fmla="*/ 850 w 964"/>
                <a:gd name="T55" fmla="*/ 482 h 765"/>
                <a:gd name="T56" fmla="*/ 822 w 964"/>
                <a:gd name="T57" fmla="*/ 397 h 765"/>
                <a:gd name="T58" fmla="*/ 765 w 964"/>
                <a:gd name="T59" fmla="*/ 283 h 765"/>
                <a:gd name="T60" fmla="*/ 765 w 964"/>
                <a:gd name="T61" fmla="*/ 227 h 765"/>
                <a:gd name="T62" fmla="*/ 850 w 964"/>
                <a:gd name="T63" fmla="*/ 227 h 765"/>
                <a:gd name="T64" fmla="*/ 850 w 964"/>
                <a:gd name="T65" fmla="*/ 170 h 765"/>
                <a:gd name="T66" fmla="*/ 907 w 964"/>
                <a:gd name="T67" fmla="*/ 85 h 765"/>
                <a:gd name="T68" fmla="*/ 964 w 964"/>
                <a:gd name="T69" fmla="*/ 85 h 765"/>
                <a:gd name="T70" fmla="*/ 936 w 964"/>
                <a:gd name="T71" fmla="*/ 57 h 765"/>
                <a:gd name="T72" fmla="*/ 822 w 964"/>
                <a:gd name="T73" fmla="*/ 85 h 765"/>
                <a:gd name="T74" fmla="*/ 765 w 964"/>
                <a:gd name="T75" fmla="*/ 142 h 765"/>
                <a:gd name="T76" fmla="*/ 765 w 964"/>
                <a:gd name="T77" fmla="*/ 57 h 765"/>
                <a:gd name="T78" fmla="*/ 652 w 964"/>
                <a:gd name="T79" fmla="*/ 57 h 765"/>
                <a:gd name="T80" fmla="*/ 567 w 964"/>
                <a:gd name="T81" fmla="*/ 85 h 765"/>
                <a:gd name="T82" fmla="*/ 539 w 964"/>
                <a:gd name="T83" fmla="*/ 57 h 765"/>
                <a:gd name="T84" fmla="*/ 454 w 964"/>
                <a:gd name="T85" fmla="*/ 85 h 765"/>
                <a:gd name="T86" fmla="*/ 425 w 964"/>
                <a:gd name="T87" fmla="*/ 57 h 765"/>
                <a:gd name="T88" fmla="*/ 369 w 964"/>
                <a:gd name="T89" fmla="*/ 57 h 765"/>
                <a:gd name="T90" fmla="*/ 340 w 964"/>
                <a:gd name="T91" fmla="*/ 0 h 765"/>
                <a:gd name="T92" fmla="*/ 283 w 964"/>
                <a:gd name="T93" fmla="*/ 0 h 765"/>
                <a:gd name="T94" fmla="*/ 283 w 964"/>
                <a:gd name="T95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765">
                  <a:moveTo>
                    <a:pt x="283" y="28"/>
                  </a:moveTo>
                  <a:lnTo>
                    <a:pt x="255" y="85"/>
                  </a:lnTo>
                  <a:lnTo>
                    <a:pt x="142" y="142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28" y="538"/>
                  </a:lnTo>
                  <a:lnTo>
                    <a:pt x="28" y="595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55" y="709"/>
                  </a:lnTo>
                  <a:lnTo>
                    <a:pt x="369" y="765"/>
                  </a:lnTo>
                  <a:lnTo>
                    <a:pt x="425" y="709"/>
                  </a:lnTo>
                  <a:lnTo>
                    <a:pt x="425" y="680"/>
                  </a:lnTo>
                  <a:lnTo>
                    <a:pt x="454" y="680"/>
                  </a:lnTo>
                  <a:lnTo>
                    <a:pt x="510" y="624"/>
                  </a:lnTo>
                  <a:lnTo>
                    <a:pt x="595" y="652"/>
                  </a:lnTo>
                  <a:lnTo>
                    <a:pt x="624" y="737"/>
                  </a:lnTo>
                  <a:lnTo>
                    <a:pt x="680" y="709"/>
                  </a:lnTo>
                  <a:lnTo>
                    <a:pt x="680" y="680"/>
                  </a:lnTo>
                  <a:lnTo>
                    <a:pt x="709" y="65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94" y="510"/>
                  </a:lnTo>
                  <a:lnTo>
                    <a:pt x="850" y="482"/>
                  </a:lnTo>
                  <a:lnTo>
                    <a:pt x="822" y="397"/>
                  </a:lnTo>
                  <a:lnTo>
                    <a:pt x="765" y="283"/>
                  </a:lnTo>
                  <a:lnTo>
                    <a:pt x="765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85"/>
                  </a:lnTo>
                  <a:lnTo>
                    <a:pt x="964" y="85"/>
                  </a:lnTo>
                  <a:lnTo>
                    <a:pt x="936" y="57"/>
                  </a:lnTo>
                  <a:lnTo>
                    <a:pt x="822" y="85"/>
                  </a:lnTo>
                  <a:lnTo>
                    <a:pt x="765" y="142"/>
                  </a:lnTo>
                  <a:lnTo>
                    <a:pt x="765" y="57"/>
                  </a:lnTo>
                  <a:lnTo>
                    <a:pt x="652" y="57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331" y="5591"/>
              <a:ext cx="1020" cy="709"/>
            </a:xfrm>
            <a:custGeom>
              <a:avLst/>
              <a:gdLst>
                <a:gd name="T0" fmla="*/ 453 w 1020"/>
                <a:gd name="T1" fmla="*/ 681 h 709"/>
                <a:gd name="T2" fmla="*/ 482 w 1020"/>
                <a:gd name="T3" fmla="*/ 596 h 709"/>
                <a:gd name="T4" fmla="*/ 595 w 1020"/>
                <a:gd name="T5" fmla="*/ 539 h 709"/>
                <a:gd name="T6" fmla="*/ 623 w 1020"/>
                <a:gd name="T7" fmla="*/ 482 h 709"/>
                <a:gd name="T8" fmla="*/ 623 w 1020"/>
                <a:gd name="T9" fmla="*/ 454 h 709"/>
                <a:gd name="T10" fmla="*/ 680 w 1020"/>
                <a:gd name="T11" fmla="*/ 454 h 709"/>
                <a:gd name="T12" fmla="*/ 709 w 1020"/>
                <a:gd name="T13" fmla="*/ 511 h 709"/>
                <a:gd name="T14" fmla="*/ 765 w 1020"/>
                <a:gd name="T15" fmla="*/ 511 h 709"/>
                <a:gd name="T16" fmla="*/ 794 w 1020"/>
                <a:gd name="T17" fmla="*/ 539 h 709"/>
                <a:gd name="T18" fmla="*/ 879 w 1020"/>
                <a:gd name="T19" fmla="*/ 511 h 709"/>
                <a:gd name="T20" fmla="*/ 907 w 1020"/>
                <a:gd name="T21" fmla="*/ 539 h 709"/>
                <a:gd name="T22" fmla="*/ 992 w 1020"/>
                <a:gd name="T23" fmla="*/ 511 h 709"/>
                <a:gd name="T24" fmla="*/ 1020 w 1020"/>
                <a:gd name="T25" fmla="*/ 454 h 709"/>
                <a:gd name="T26" fmla="*/ 1020 w 1020"/>
                <a:gd name="T27" fmla="*/ 369 h 709"/>
                <a:gd name="T28" fmla="*/ 964 w 1020"/>
                <a:gd name="T29" fmla="*/ 340 h 709"/>
                <a:gd name="T30" fmla="*/ 935 w 1020"/>
                <a:gd name="T31" fmla="*/ 369 h 709"/>
                <a:gd name="T32" fmla="*/ 850 w 1020"/>
                <a:gd name="T33" fmla="*/ 369 h 709"/>
                <a:gd name="T34" fmla="*/ 822 w 1020"/>
                <a:gd name="T35" fmla="*/ 312 h 709"/>
                <a:gd name="T36" fmla="*/ 794 w 1020"/>
                <a:gd name="T37" fmla="*/ 199 h 709"/>
                <a:gd name="T38" fmla="*/ 879 w 1020"/>
                <a:gd name="T39" fmla="*/ 170 h 709"/>
                <a:gd name="T40" fmla="*/ 850 w 1020"/>
                <a:gd name="T41" fmla="*/ 142 h 709"/>
                <a:gd name="T42" fmla="*/ 879 w 1020"/>
                <a:gd name="T43" fmla="*/ 85 h 709"/>
                <a:gd name="T44" fmla="*/ 822 w 1020"/>
                <a:gd name="T45" fmla="*/ 57 h 709"/>
                <a:gd name="T46" fmla="*/ 822 w 1020"/>
                <a:gd name="T47" fmla="*/ 0 h 709"/>
                <a:gd name="T48" fmla="*/ 709 w 1020"/>
                <a:gd name="T49" fmla="*/ 29 h 709"/>
                <a:gd name="T50" fmla="*/ 652 w 1020"/>
                <a:gd name="T51" fmla="*/ 114 h 709"/>
                <a:gd name="T52" fmla="*/ 567 w 1020"/>
                <a:gd name="T53" fmla="*/ 85 h 709"/>
                <a:gd name="T54" fmla="*/ 567 w 1020"/>
                <a:gd name="T55" fmla="*/ 57 h 709"/>
                <a:gd name="T56" fmla="*/ 510 w 1020"/>
                <a:gd name="T57" fmla="*/ 85 h 709"/>
                <a:gd name="T58" fmla="*/ 482 w 1020"/>
                <a:gd name="T59" fmla="*/ 57 h 709"/>
                <a:gd name="T60" fmla="*/ 340 w 1020"/>
                <a:gd name="T61" fmla="*/ 85 h 709"/>
                <a:gd name="T62" fmla="*/ 340 w 1020"/>
                <a:gd name="T63" fmla="*/ 114 h 709"/>
                <a:gd name="T64" fmla="*/ 312 w 1020"/>
                <a:gd name="T65" fmla="*/ 114 h 709"/>
                <a:gd name="T66" fmla="*/ 255 w 1020"/>
                <a:gd name="T67" fmla="*/ 142 h 709"/>
                <a:gd name="T68" fmla="*/ 198 w 1020"/>
                <a:gd name="T69" fmla="*/ 114 h 709"/>
                <a:gd name="T70" fmla="*/ 142 w 1020"/>
                <a:gd name="T71" fmla="*/ 142 h 709"/>
                <a:gd name="T72" fmla="*/ 142 w 1020"/>
                <a:gd name="T73" fmla="*/ 255 h 709"/>
                <a:gd name="T74" fmla="*/ 0 w 1020"/>
                <a:gd name="T75" fmla="*/ 369 h 709"/>
                <a:gd name="T76" fmla="*/ 56 w 1020"/>
                <a:gd name="T77" fmla="*/ 425 h 709"/>
                <a:gd name="T78" fmla="*/ 85 w 1020"/>
                <a:gd name="T79" fmla="*/ 511 h 709"/>
                <a:gd name="T80" fmla="*/ 113 w 1020"/>
                <a:gd name="T81" fmla="*/ 511 h 709"/>
                <a:gd name="T82" fmla="*/ 113 w 1020"/>
                <a:gd name="T83" fmla="*/ 652 h 709"/>
                <a:gd name="T84" fmla="*/ 198 w 1020"/>
                <a:gd name="T85" fmla="*/ 709 h 709"/>
                <a:gd name="T86" fmla="*/ 255 w 1020"/>
                <a:gd name="T87" fmla="*/ 709 h 709"/>
                <a:gd name="T88" fmla="*/ 312 w 1020"/>
                <a:gd name="T89" fmla="*/ 681 h 709"/>
                <a:gd name="T90" fmla="*/ 453 w 1020"/>
                <a:gd name="T91" fmla="*/ 68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709">
                  <a:moveTo>
                    <a:pt x="453" y="681"/>
                  </a:moveTo>
                  <a:lnTo>
                    <a:pt x="482" y="596"/>
                  </a:lnTo>
                  <a:lnTo>
                    <a:pt x="595" y="539"/>
                  </a:lnTo>
                  <a:lnTo>
                    <a:pt x="623" y="482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709" y="511"/>
                  </a:lnTo>
                  <a:lnTo>
                    <a:pt x="765" y="511"/>
                  </a:lnTo>
                  <a:lnTo>
                    <a:pt x="794" y="539"/>
                  </a:lnTo>
                  <a:lnTo>
                    <a:pt x="879" y="511"/>
                  </a:lnTo>
                  <a:lnTo>
                    <a:pt x="907" y="539"/>
                  </a:lnTo>
                  <a:lnTo>
                    <a:pt x="992" y="511"/>
                  </a:lnTo>
                  <a:lnTo>
                    <a:pt x="1020" y="454"/>
                  </a:lnTo>
                  <a:lnTo>
                    <a:pt x="1020" y="369"/>
                  </a:lnTo>
                  <a:lnTo>
                    <a:pt x="964" y="340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22" y="312"/>
                  </a:lnTo>
                  <a:lnTo>
                    <a:pt x="794" y="199"/>
                  </a:lnTo>
                  <a:lnTo>
                    <a:pt x="879" y="170"/>
                  </a:lnTo>
                  <a:lnTo>
                    <a:pt x="850" y="142"/>
                  </a:lnTo>
                  <a:lnTo>
                    <a:pt x="879" y="85"/>
                  </a:lnTo>
                  <a:lnTo>
                    <a:pt x="822" y="57"/>
                  </a:lnTo>
                  <a:lnTo>
                    <a:pt x="822" y="0"/>
                  </a:lnTo>
                  <a:lnTo>
                    <a:pt x="709" y="2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482" y="57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12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42" y="142"/>
                  </a:lnTo>
                  <a:lnTo>
                    <a:pt x="142" y="255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85" y="511"/>
                  </a:lnTo>
                  <a:lnTo>
                    <a:pt x="113" y="511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312" y="681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191 w 1587"/>
                <a:gd name="T1" fmla="*/ 1163 h 1248"/>
                <a:gd name="T2" fmla="*/ 1020 w 1587"/>
                <a:gd name="T3" fmla="*/ 1248 h 1248"/>
                <a:gd name="T4" fmla="*/ 907 w 1587"/>
                <a:gd name="T5" fmla="*/ 1163 h 1248"/>
                <a:gd name="T6" fmla="*/ 935 w 1587"/>
                <a:gd name="T7" fmla="*/ 1021 h 1248"/>
                <a:gd name="T8" fmla="*/ 850 w 1587"/>
                <a:gd name="T9" fmla="*/ 1021 h 1248"/>
                <a:gd name="T10" fmla="*/ 737 w 1587"/>
                <a:gd name="T11" fmla="*/ 964 h 1248"/>
                <a:gd name="T12" fmla="*/ 794 w 1587"/>
                <a:gd name="T13" fmla="*/ 822 h 1248"/>
                <a:gd name="T14" fmla="*/ 794 w 1587"/>
                <a:gd name="T15" fmla="*/ 737 h 1248"/>
                <a:gd name="T16" fmla="*/ 737 w 1587"/>
                <a:gd name="T17" fmla="*/ 652 h 1248"/>
                <a:gd name="T18" fmla="*/ 567 w 1587"/>
                <a:gd name="T19" fmla="*/ 766 h 1248"/>
                <a:gd name="T20" fmla="*/ 482 w 1587"/>
                <a:gd name="T21" fmla="*/ 709 h 1248"/>
                <a:gd name="T22" fmla="*/ 397 w 1587"/>
                <a:gd name="T23" fmla="*/ 709 h 1248"/>
                <a:gd name="T24" fmla="*/ 255 w 1587"/>
                <a:gd name="T25" fmla="*/ 766 h 1248"/>
                <a:gd name="T26" fmla="*/ 170 w 1587"/>
                <a:gd name="T27" fmla="*/ 794 h 1248"/>
                <a:gd name="T28" fmla="*/ 85 w 1587"/>
                <a:gd name="T29" fmla="*/ 681 h 1248"/>
                <a:gd name="T30" fmla="*/ 57 w 1587"/>
                <a:gd name="T31" fmla="*/ 624 h 1248"/>
                <a:gd name="T32" fmla="*/ 57 w 1587"/>
                <a:gd name="T33" fmla="*/ 454 h 1248"/>
                <a:gd name="T34" fmla="*/ 0 w 1587"/>
                <a:gd name="T35" fmla="*/ 312 h 1248"/>
                <a:gd name="T36" fmla="*/ 368 w 1587"/>
                <a:gd name="T37" fmla="*/ 284 h 1248"/>
                <a:gd name="T38" fmla="*/ 595 w 1587"/>
                <a:gd name="T39" fmla="*/ 85 h 1248"/>
                <a:gd name="T40" fmla="*/ 652 w 1587"/>
                <a:gd name="T41" fmla="*/ 0 h 1248"/>
                <a:gd name="T42" fmla="*/ 907 w 1587"/>
                <a:gd name="T43" fmla="*/ 170 h 1248"/>
                <a:gd name="T44" fmla="*/ 1049 w 1587"/>
                <a:gd name="T45" fmla="*/ 199 h 1248"/>
                <a:gd name="T46" fmla="*/ 1162 w 1587"/>
                <a:gd name="T47" fmla="*/ 227 h 1248"/>
                <a:gd name="T48" fmla="*/ 1332 w 1587"/>
                <a:gd name="T49" fmla="*/ 255 h 1248"/>
                <a:gd name="T50" fmla="*/ 1446 w 1587"/>
                <a:gd name="T51" fmla="*/ 199 h 1248"/>
                <a:gd name="T52" fmla="*/ 1502 w 1587"/>
                <a:gd name="T53" fmla="*/ 255 h 1248"/>
                <a:gd name="T54" fmla="*/ 1587 w 1587"/>
                <a:gd name="T55" fmla="*/ 284 h 1248"/>
                <a:gd name="T56" fmla="*/ 1446 w 1587"/>
                <a:gd name="T57" fmla="*/ 567 h 1248"/>
                <a:gd name="T58" fmla="*/ 1502 w 1587"/>
                <a:gd name="T59" fmla="*/ 652 h 1248"/>
                <a:gd name="T60" fmla="*/ 1446 w 1587"/>
                <a:gd name="T61" fmla="*/ 822 h 1248"/>
                <a:gd name="T62" fmla="*/ 1219 w 1587"/>
                <a:gd name="T63" fmla="*/ 936 h 1248"/>
                <a:gd name="T64" fmla="*/ 1247 w 1587"/>
                <a:gd name="T65" fmla="*/ 1077 h 1248"/>
                <a:gd name="T66" fmla="*/ 1276 w 1587"/>
                <a:gd name="T67" fmla="*/ 1163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248">
                  <a:moveTo>
                    <a:pt x="1219" y="1191"/>
                  </a:moveTo>
                  <a:lnTo>
                    <a:pt x="1191" y="1163"/>
                  </a:lnTo>
                  <a:lnTo>
                    <a:pt x="1077" y="1191"/>
                  </a:lnTo>
                  <a:lnTo>
                    <a:pt x="1020" y="1248"/>
                  </a:lnTo>
                  <a:lnTo>
                    <a:pt x="1020" y="1163"/>
                  </a:lnTo>
                  <a:lnTo>
                    <a:pt x="907" y="1163"/>
                  </a:lnTo>
                  <a:lnTo>
                    <a:pt x="935" y="1106"/>
                  </a:lnTo>
                  <a:lnTo>
                    <a:pt x="935" y="1021"/>
                  </a:lnTo>
                  <a:lnTo>
                    <a:pt x="879" y="992"/>
                  </a:lnTo>
                  <a:lnTo>
                    <a:pt x="850" y="1021"/>
                  </a:lnTo>
                  <a:lnTo>
                    <a:pt x="765" y="1021"/>
                  </a:lnTo>
                  <a:lnTo>
                    <a:pt x="737" y="964"/>
                  </a:lnTo>
                  <a:lnTo>
                    <a:pt x="709" y="851"/>
                  </a:lnTo>
                  <a:lnTo>
                    <a:pt x="794" y="822"/>
                  </a:lnTo>
                  <a:lnTo>
                    <a:pt x="765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37" y="652"/>
                  </a:lnTo>
                  <a:lnTo>
                    <a:pt x="624" y="681"/>
                  </a:lnTo>
                  <a:lnTo>
                    <a:pt x="567" y="766"/>
                  </a:lnTo>
                  <a:lnTo>
                    <a:pt x="482" y="737"/>
                  </a:lnTo>
                  <a:lnTo>
                    <a:pt x="482" y="709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255" y="737"/>
                  </a:lnTo>
                  <a:lnTo>
                    <a:pt x="255" y="766"/>
                  </a:lnTo>
                  <a:lnTo>
                    <a:pt x="227" y="766"/>
                  </a:lnTo>
                  <a:lnTo>
                    <a:pt x="170" y="794"/>
                  </a:lnTo>
                  <a:lnTo>
                    <a:pt x="113" y="766"/>
                  </a:lnTo>
                  <a:lnTo>
                    <a:pt x="85" y="681"/>
                  </a:lnTo>
                  <a:lnTo>
                    <a:pt x="85" y="624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368" y="284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567" y="29"/>
                  </a:lnTo>
                  <a:lnTo>
                    <a:pt x="652" y="0"/>
                  </a:lnTo>
                  <a:lnTo>
                    <a:pt x="794" y="57"/>
                  </a:lnTo>
                  <a:lnTo>
                    <a:pt x="907" y="170"/>
                  </a:lnTo>
                  <a:lnTo>
                    <a:pt x="1020" y="199"/>
                  </a:lnTo>
                  <a:lnTo>
                    <a:pt x="1049" y="199"/>
                  </a:lnTo>
                  <a:lnTo>
                    <a:pt x="1105" y="227"/>
                  </a:lnTo>
                  <a:lnTo>
                    <a:pt x="1162" y="227"/>
                  </a:lnTo>
                  <a:lnTo>
                    <a:pt x="1191" y="170"/>
                  </a:lnTo>
                  <a:lnTo>
                    <a:pt x="1332" y="255"/>
                  </a:lnTo>
                  <a:lnTo>
                    <a:pt x="1389" y="170"/>
                  </a:lnTo>
                  <a:lnTo>
                    <a:pt x="1446" y="199"/>
                  </a:lnTo>
                  <a:lnTo>
                    <a:pt x="1474" y="170"/>
                  </a:lnTo>
                  <a:lnTo>
                    <a:pt x="1502" y="255"/>
                  </a:lnTo>
                  <a:lnTo>
                    <a:pt x="1531" y="284"/>
                  </a:lnTo>
                  <a:lnTo>
                    <a:pt x="1587" y="284"/>
                  </a:lnTo>
                  <a:lnTo>
                    <a:pt x="1587" y="312"/>
                  </a:lnTo>
                  <a:lnTo>
                    <a:pt x="1446" y="567"/>
                  </a:lnTo>
                  <a:lnTo>
                    <a:pt x="1417" y="624"/>
                  </a:lnTo>
                  <a:lnTo>
                    <a:pt x="1502" y="652"/>
                  </a:lnTo>
                  <a:lnTo>
                    <a:pt x="1446" y="737"/>
                  </a:lnTo>
                  <a:lnTo>
                    <a:pt x="1446" y="822"/>
                  </a:lnTo>
                  <a:lnTo>
                    <a:pt x="1332" y="907"/>
                  </a:lnTo>
                  <a:lnTo>
                    <a:pt x="1219" y="936"/>
                  </a:lnTo>
                  <a:lnTo>
                    <a:pt x="1191" y="1049"/>
                  </a:lnTo>
                  <a:lnTo>
                    <a:pt x="1247" y="1077"/>
                  </a:lnTo>
                  <a:lnTo>
                    <a:pt x="1276" y="1134"/>
                  </a:lnTo>
                  <a:lnTo>
                    <a:pt x="1276" y="1163"/>
                  </a:lnTo>
                  <a:lnTo>
                    <a:pt x="1219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068" y="4089"/>
              <a:ext cx="1701" cy="1105"/>
            </a:xfrm>
            <a:custGeom>
              <a:avLst/>
              <a:gdLst>
                <a:gd name="T0" fmla="*/ 142 w 1701"/>
                <a:gd name="T1" fmla="*/ 907 h 1105"/>
                <a:gd name="T2" fmla="*/ 368 w 1701"/>
                <a:gd name="T3" fmla="*/ 1049 h 1105"/>
                <a:gd name="T4" fmla="*/ 453 w 1701"/>
                <a:gd name="T5" fmla="*/ 1077 h 1105"/>
                <a:gd name="T6" fmla="*/ 539 w 1701"/>
                <a:gd name="T7" fmla="*/ 1020 h 1105"/>
                <a:gd name="T8" fmla="*/ 737 w 1701"/>
                <a:gd name="T9" fmla="*/ 1020 h 1105"/>
                <a:gd name="T10" fmla="*/ 822 w 1701"/>
                <a:gd name="T11" fmla="*/ 1020 h 1105"/>
                <a:gd name="T12" fmla="*/ 879 w 1701"/>
                <a:gd name="T13" fmla="*/ 1049 h 1105"/>
                <a:gd name="T14" fmla="*/ 1049 w 1701"/>
                <a:gd name="T15" fmla="*/ 879 h 1105"/>
                <a:gd name="T16" fmla="*/ 1134 w 1701"/>
                <a:gd name="T17" fmla="*/ 879 h 1105"/>
                <a:gd name="T18" fmla="*/ 1191 w 1701"/>
                <a:gd name="T19" fmla="*/ 793 h 1105"/>
                <a:gd name="T20" fmla="*/ 1191 w 1701"/>
                <a:gd name="T21" fmla="*/ 680 h 1105"/>
                <a:gd name="T22" fmla="*/ 1332 w 1701"/>
                <a:gd name="T23" fmla="*/ 708 h 1105"/>
                <a:gd name="T24" fmla="*/ 1389 w 1701"/>
                <a:gd name="T25" fmla="*/ 793 h 1105"/>
                <a:gd name="T26" fmla="*/ 1474 w 1701"/>
                <a:gd name="T27" fmla="*/ 737 h 1105"/>
                <a:gd name="T28" fmla="*/ 1616 w 1701"/>
                <a:gd name="T29" fmla="*/ 708 h 1105"/>
                <a:gd name="T30" fmla="*/ 1673 w 1701"/>
                <a:gd name="T31" fmla="*/ 652 h 1105"/>
                <a:gd name="T32" fmla="*/ 1701 w 1701"/>
                <a:gd name="T33" fmla="*/ 510 h 1105"/>
                <a:gd name="T34" fmla="*/ 1559 w 1701"/>
                <a:gd name="T35" fmla="*/ 453 h 1105"/>
                <a:gd name="T36" fmla="*/ 1417 w 1701"/>
                <a:gd name="T37" fmla="*/ 283 h 1105"/>
                <a:gd name="T38" fmla="*/ 1276 w 1701"/>
                <a:gd name="T39" fmla="*/ 312 h 1105"/>
                <a:gd name="T40" fmla="*/ 1219 w 1701"/>
                <a:gd name="T41" fmla="*/ 198 h 1105"/>
                <a:gd name="T42" fmla="*/ 1162 w 1701"/>
                <a:gd name="T43" fmla="*/ 113 h 1105"/>
                <a:gd name="T44" fmla="*/ 1020 w 1701"/>
                <a:gd name="T45" fmla="*/ 170 h 1105"/>
                <a:gd name="T46" fmla="*/ 1020 w 1701"/>
                <a:gd name="T47" fmla="*/ 56 h 1105"/>
                <a:gd name="T48" fmla="*/ 907 w 1701"/>
                <a:gd name="T49" fmla="*/ 113 h 1105"/>
                <a:gd name="T50" fmla="*/ 822 w 1701"/>
                <a:gd name="T51" fmla="*/ 56 h 1105"/>
                <a:gd name="T52" fmla="*/ 737 w 1701"/>
                <a:gd name="T53" fmla="*/ 141 h 1105"/>
                <a:gd name="T54" fmla="*/ 624 w 1701"/>
                <a:gd name="T55" fmla="*/ 198 h 1105"/>
                <a:gd name="T56" fmla="*/ 567 w 1701"/>
                <a:gd name="T57" fmla="*/ 255 h 1105"/>
                <a:gd name="T58" fmla="*/ 539 w 1701"/>
                <a:gd name="T59" fmla="*/ 368 h 1105"/>
                <a:gd name="T60" fmla="*/ 397 w 1701"/>
                <a:gd name="T61" fmla="*/ 425 h 1105"/>
                <a:gd name="T62" fmla="*/ 227 w 1701"/>
                <a:gd name="T63" fmla="*/ 623 h 1105"/>
                <a:gd name="T64" fmla="*/ 28 w 1701"/>
                <a:gd name="T65" fmla="*/ 793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105">
                  <a:moveTo>
                    <a:pt x="0" y="850"/>
                  </a:moveTo>
                  <a:lnTo>
                    <a:pt x="142" y="907"/>
                  </a:lnTo>
                  <a:lnTo>
                    <a:pt x="255" y="1020"/>
                  </a:lnTo>
                  <a:lnTo>
                    <a:pt x="368" y="1049"/>
                  </a:lnTo>
                  <a:lnTo>
                    <a:pt x="397" y="1049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39" y="1020"/>
                  </a:lnTo>
                  <a:lnTo>
                    <a:pt x="680" y="1105"/>
                  </a:lnTo>
                  <a:lnTo>
                    <a:pt x="737" y="1020"/>
                  </a:lnTo>
                  <a:lnTo>
                    <a:pt x="794" y="1049"/>
                  </a:lnTo>
                  <a:lnTo>
                    <a:pt x="822" y="1020"/>
                  </a:lnTo>
                  <a:lnTo>
                    <a:pt x="850" y="1105"/>
                  </a:lnTo>
                  <a:lnTo>
                    <a:pt x="879" y="1049"/>
                  </a:lnTo>
                  <a:lnTo>
                    <a:pt x="1049" y="935"/>
                  </a:lnTo>
                  <a:lnTo>
                    <a:pt x="1049" y="879"/>
                  </a:lnTo>
                  <a:lnTo>
                    <a:pt x="1106" y="907"/>
                  </a:lnTo>
                  <a:lnTo>
                    <a:pt x="1134" y="879"/>
                  </a:lnTo>
                  <a:lnTo>
                    <a:pt x="1134" y="822"/>
                  </a:lnTo>
                  <a:lnTo>
                    <a:pt x="1191" y="793"/>
                  </a:lnTo>
                  <a:lnTo>
                    <a:pt x="1219" y="708"/>
                  </a:lnTo>
                  <a:lnTo>
                    <a:pt x="1191" y="680"/>
                  </a:lnTo>
                  <a:lnTo>
                    <a:pt x="1219" y="652"/>
                  </a:lnTo>
                  <a:lnTo>
                    <a:pt x="1332" y="708"/>
                  </a:lnTo>
                  <a:lnTo>
                    <a:pt x="1276" y="765"/>
                  </a:lnTo>
                  <a:lnTo>
                    <a:pt x="1389" y="793"/>
                  </a:lnTo>
                  <a:lnTo>
                    <a:pt x="1446" y="680"/>
                  </a:lnTo>
                  <a:lnTo>
                    <a:pt x="1474" y="737"/>
                  </a:lnTo>
                  <a:lnTo>
                    <a:pt x="1531" y="737"/>
                  </a:lnTo>
                  <a:lnTo>
                    <a:pt x="1616" y="708"/>
                  </a:lnTo>
                  <a:lnTo>
                    <a:pt x="1673" y="737"/>
                  </a:lnTo>
                  <a:lnTo>
                    <a:pt x="1673" y="652"/>
                  </a:lnTo>
                  <a:lnTo>
                    <a:pt x="1701" y="595"/>
                  </a:lnTo>
                  <a:lnTo>
                    <a:pt x="1701" y="510"/>
                  </a:lnTo>
                  <a:lnTo>
                    <a:pt x="1644" y="453"/>
                  </a:lnTo>
                  <a:lnTo>
                    <a:pt x="1559" y="453"/>
                  </a:lnTo>
                  <a:lnTo>
                    <a:pt x="1474" y="397"/>
                  </a:lnTo>
                  <a:lnTo>
                    <a:pt x="1417" y="283"/>
                  </a:lnTo>
                  <a:lnTo>
                    <a:pt x="1332" y="255"/>
                  </a:lnTo>
                  <a:lnTo>
                    <a:pt x="1276" y="312"/>
                  </a:lnTo>
                  <a:lnTo>
                    <a:pt x="1276" y="255"/>
                  </a:lnTo>
                  <a:lnTo>
                    <a:pt x="1219" y="198"/>
                  </a:lnTo>
                  <a:lnTo>
                    <a:pt x="1219" y="141"/>
                  </a:lnTo>
                  <a:lnTo>
                    <a:pt x="1162" y="113"/>
                  </a:lnTo>
                  <a:lnTo>
                    <a:pt x="1134" y="226"/>
                  </a:lnTo>
                  <a:lnTo>
                    <a:pt x="1020" y="170"/>
                  </a:lnTo>
                  <a:lnTo>
                    <a:pt x="1049" y="113"/>
                  </a:lnTo>
                  <a:lnTo>
                    <a:pt x="1020" y="56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850" y="0"/>
                  </a:lnTo>
                  <a:lnTo>
                    <a:pt x="822" y="56"/>
                  </a:lnTo>
                  <a:lnTo>
                    <a:pt x="737" y="85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24" y="198"/>
                  </a:lnTo>
                  <a:lnTo>
                    <a:pt x="624" y="226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397" y="425"/>
                  </a:lnTo>
                  <a:lnTo>
                    <a:pt x="425" y="453"/>
                  </a:lnTo>
                  <a:lnTo>
                    <a:pt x="227" y="623"/>
                  </a:lnTo>
                  <a:lnTo>
                    <a:pt x="170" y="737"/>
                  </a:lnTo>
                  <a:lnTo>
                    <a:pt x="28" y="793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485" y="4089"/>
              <a:ext cx="1361" cy="793"/>
            </a:xfrm>
            <a:custGeom>
              <a:avLst/>
              <a:gdLst>
                <a:gd name="T0" fmla="*/ 256 w 1361"/>
                <a:gd name="T1" fmla="*/ 737 h 793"/>
                <a:gd name="T2" fmla="*/ 256 w 1361"/>
                <a:gd name="T3" fmla="*/ 652 h 793"/>
                <a:gd name="T4" fmla="*/ 284 w 1361"/>
                <a:gd name="T5" fmla="*/ 595 h 793"/>
                <a:gd name="T6" fmla="*/ 284 w 1361"/>
                <a:gd name="T7" fmla="*/ 510 h 793"/>
                <a:gd name="T8" fmla="*/ 227 w 1361"/>
                <a:gd name="T9" fmla="*/ 453 h 793"/>
                <a:gd name="T10" fmla="*/ 142 w 1361"/>
                <a:gd name="T11" fmla="*/ 453 h 793"/>
                <a:gd name="T12" fmla="*/ 57 w 1361"/>
                <a:gd name="T13" fmla="*/ 397 h 793"/>
                <a:gd name="T14" fmla="*/ 0 w 1361"/>
                <a:gd name="T15" fmla="*/ 283 h 793"/>
                <a:gd name="T16" fmla="*/ 29 w 1361"/>
                <a:gd name="T17" fmla="*/ 226 h 793"/>
                <a:gd name="T18" fmla="*/ 57 w 1361"/>
                <a:gd name="T19" fmla="*/ 226 h 793"/>
                <a:gd name="T20" fmla="*/ 142 w 1361"/>
                <a:gd name="T21" fmla="*/ 198 h 793"/>
                <a:gd name="T22" fmla="*/ 199 w 1361"/>
                <a:gd name="T23" fmla="*/ 113 h 793"/>
                <a:gd name="T24" fmla="*/ 312 w 1361"/>
                <a:gd name="T25" fmla="*/ 170 h 793"/>
                <a:gd name="T26" fmla="*/ 397 w 1361"/>
                <a:gd name="T27" fmla="*/ 170 h 793"/>
                <a:gd name="T28" fmla="*/ 426 w 1361"/>
                <a:gd name="T29" fmla="*/ 113 h 793"/>
                <a:gd name="T30" fmla="*/ 539 w 1361"/>
                <a:gd name="T31" fmla="*/ 113 h 793"/>
                <a:gd name="T32" fmla="*/ 596 w 1361"/>
                <a:gd name="T33" fmla="*/ 85 h 793"/>
                <a:gd name="T34" fmla="*/ 652 w 1361"/>
                <a:gd name="T35" fmla="*/ 113 h 793"/>
                <a:gd name="T36" fmla="*/ 709 w 1361"/>
                <a:gd name="T37" fmla="*/ 113 h 793"/>
                <a:gd name="T38" fmla="*/ 709 w 1361"/>
                <a:gd name="T39" fmla="*/ 56 h 793"/>
                <a:gd name="T40" fmla="*/ 794 w 1361"/>
                <a:gd name="T41" fmla="*/ 56 h 793"/>
                <a:gd name="T42" fmla="*/ 822 w 1361"/>
                <a:gd name="T43" fmla="*/ 113 h 793"/>
                <a:gd name="T44" fmla="*/ 879 w 1361"/>
                <a:gd name="T45" fmla="*/ 0 h 793"/>
                <a:gd name="T46" fmla="*/ 908 w 1361"/>
                <a:gd name="T47" fmla="*/ 28 h 793"/>
                <a:gd name="T48" fmla="*/ 908 w 1361"/>
                <a:gd name="T49" fmla="*/ 113 h 793"/>
                <a:gd name="T50" fmla="*/ 936 w 1361"/>
                <a:gd name="T51" fmla="*/ 170 h 793"/>
                <a:gd name="T52" fmla="*/ 993 w 1361"/>
                <a:gd name="T53" fmla="*/ 141 h 793"/>
                <a:gd name="T54" fmla="*/ 1021 w 1361"/>
                <a:gd name="T55" fmla="*/ 170 h 793"/>
                <a:gd name="T56" fmla="*/ 1078 w 1361"/>
                <a:gd name="T57" fmla="*/ 170 h 793"/>
                <a:gd name="T58" fmla="*/ 1078 w 1361"/>
                <a:gd name="T59" fmla="*/ 255 h 793"/>
                <a:gd name="T60" fmla="*/ 1134 w 1361"/>
                <a:gd name="T61" fmla="*/ 255 h 793"/>
                <a:gd name="T62" fmla="*/ 1191 w 1361"/>
                <a:gd name="T63" fmla="*/ 312 h 793"/>
                <a:gd name="T64" fmla="*/ 1333 w 1361"/>
                <a:gd name="T65" fmla="*/ 340 h 793"/>
                <a:gd name="T66" fmla="*/ 1361 w 1361"/>
                <a:gd name="T67" fmla="*/ 482 h 793"/>
                <a:gd name="T68" fmla="*/ 1304 w 1361"/>
                <a:gd name="T69" fmla="*/ 538 h 793"/>
                <a:gd name="T70" fmla="*/ 1276 w 1361"/>
                <a:gd name="T71" fmla="*/ 510 h 793"/>
                <a:gd name="T72" fmla="*/ 1219 w 1361"/>
                <a:gd name="T73" fmla="*/ 482 h 793"/>
                <a:gd name="T74" fmla="*/ 1219 w 1361"/>
                <a:gd name="T75" fmla="*/ 567 h 793"/>
                <a:gd name="T76" fmla="*/ 1163 w 1361"/>
                <a:gd name="T77" fmla="*/ 567 h 793"/>
                <a:gd name="T78" fmla="*/ 1134 w 1361"/>
                <a:gd name="T79" fmla="*/ 538 h 793"/>
                <a:gd name="T80" fmla="*/ 1049 w 1361"/>
                <a:gd name="T81" fmla="*/ 510 h 793"/>
                <a:gd name="T82" fmla="*/ 1021 w 1361"/>
                <a:gd name="T83" fmla="*/ 567 h 793"/>
                <a:gd name="T84" fmla="*/ 851 w 1361"/>
                <a:gd name="T85" fmla="*/ 680 h 793"/>
                <a:gd name="T86" fmla="*/ 822 w 1361"/>
                <a:gd name="T87" fmla="*/ 680 h 793"/>
                <a:gd name="T88" fmla="*/ 766 w 1361"/>
                <a:gd name="T89" fmla="*/ 737 h 793"/>
                <a:gd name="T90" fmla="*/ 709 w 1361"/>
                <a:gd name="T91" fmla="*/ 680 h 793"/>
                <a:gd name="T92" fmla="*/ 652 w 1361"/>
                <a:gd name="T93" fmla="*/ 737 h 793"/>
                <a:gd name="T94" fmla="*/ 624 w 1361"/>
                <a:gd name="T95" fmla="*/ 708 h 793"/>
                <a:gd name="T96" fmla="*/ 567 w 1361"/>
                <a:gd name="T97" fmla="*/ 708 h 793"/>
                <a:gd name="T98" fmla="*/ 426 w 1361"/>
                <a:gd name="T99" fmla="*/ 623 h 793"/>
                <a:gd name="T100" fmla="*/ 397 w 1361"/>
                <a:gd name="T101" fmla="*/ 652 h 793"/>
                <a:gd name="T102" fmla="*/ 397 w 1361"/>
                <a:gd name="T103" fmla="*/ 708 h 793"/>
                <a:gd name="T104" fmla="*/ 369 w 1361"/>
                <a:gd name="T105" fmla="*/ 708 h 793"/>
                <a:gd name="T106" fmla="*/ 312 w 1361"/>
                <a:gd name="T107" fmla="*/ 793 h 793"/>
                <a:gd name="T108" fmla="*/ 256 w 1361"/>
                <a:gd name="T109" fmla="*/ 765 h 793"/>
                <a:gd name="T110" fmla="*/ 256 w 1361"/>
                <a:gd name="T111" fmla="*/ 73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1" h="793">
                  <a:moveTo>
                    <a:pt x="256" y="737"/>
                  </a:moveTo>
                  <a:lnTo>
                    <a:pt x="256" y="652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57" y="397"/>
                  </a:lnTo>
                  <a:lnTo>
                    <a:pt x="0" y="283"/>
                  </a:lnTo>
                  <a:lnTo>
                    <a:pt x="29" y="226"/>
                  </a:lnTo>
                  <a:lnTo>
                    <a:pt x="57" y="226"/>
                  </a:lnTo>
                  <a:lnTo>
                    <a:pt x="142" y="198"/>
                  </a:lnTo>
                  <a:lnTo>
                    <a:pt x="199" y="113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539" y="113"/>
                  </a:lnTo>
                  <a:lnTo>
                    <a:pt x="596" y="85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709" y="56"/>
                  </a:lnTo>
                  <a:lnTo>
                    <a:pt x="794" y="56"/>
                  </a:lnTo>
                  <a:lnTo>
                    <a:pt x="822" y="113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113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55"/>
                  </a:lnTo>
                  <a:lnTo>
                    <a:pt x="1134" y="255"/>
                  </a:lnTo>
                  <a:lnTo>
                    <a:pt x="1191" y="312"/>
                  </a:lnTo>
                  <a:lnTo>
                    <a:pt x="1333" y="340"/>
                  </a:lnTo>
                  <a:lnTo>
                    <a:pt x="1361" y="482"/>
                  </a:lnTo>
                  <a:lnTo>
                    <a:pt x="1304" y="538"/>
                  </a:lnTo>
                  <a:lnTo>
                    <a:pt x="1276" y="51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049" y="510"/>
                  </a:lnTo>
                  <a:lnTo>
                    <a:pt x="1021" y="567"/>
                  </a:lnTo>
                  <a:lnTo>
                    <a:pt x="851" y="680"/>
                  </a:lnTo>
                  <a:lnTo>
                    <a:pt x="822" y="680"/>
                  </a:lnTo>
                  <a:lnTo>
                    <a:pt x="766" y="737"/>
                  </a:lnTo>
                  <a:lnTo>
                    <a:pt x="709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567" y="708"/>
                  </a:lnTo>
                  <a:lnTo>
                    <a:pt x="426" y="623"/>
                  </a:lnTo>
                  <a:lnTo>
                    <a:pt x="397" y="652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93"/>
                  </a:lnTo>
                  <a:lnTo>
                    <a:pt x="256" y="765"/>
                  </a:lnTo>
                  <a:lnTo>
                    <a:pt x="256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918" y="3692"/>
              <a:ext cx="1106" cy="709"/>
            </a:xfrm>
            <a:custGeom>
              <a:avLst/>
              <a:gdLst>
                <a:gd name="T0" fmla="*/ 1106 w 1106"/>
                <a:gd name="T1" fmla="*/ 510 h 709"/>
                <a:gd name="T2" fmla="*/ 993 w 1106"/>
                <a:gd name="T3" fmla="*/ 510 h 709"/>
                <a:gd name="T4" fmla="*/ 964 w 1106"/>
                <a:gd name="T5" fmla="*/ 567 h 709"/>
                <a:gd name="T6" fmla="*/ 879 w 1106"/>
                <a:gd name="T7" fmla="*/ 567 h 709"/>
                <a:gd name="T8" fmla="*/ 766 w 1106"/>
                <a:gd name="T9" fmla="*/ 510 h 709"/>
                <a:gd name="T10" fmla="*/ 709 w 1106"/>
                <a:gd name="T11" fmla="*/ 595 h 709"/>
                <a:gd name="T12" fmla="*/ 624 w 1106"/>
                <a:gd name="T13" fmla="*/ 623 h 709"/>
                <a:gd name="T14" fmla="*/ 596 w 1106"/>
                <a:gd name="T15" fmla="*/ 623 h 709"/>
                <a:gd name="T16" fmla="*/ 567 w 1106"/>
                <a:gd name="T17" fmla="*/ 680 h 709"/>
                <a:gd name="T18" fmla="*/ 482 w 1106"/>
                <a:gd name="T19" fmla="*/ 652 h 709"/>
                <a:gd name="T20" fmla="*/ 426 w 1106"/>
                <a:gd name="T21" fmla="*/ 709 h 709"/>
                <a:gd name="T22" fmla="*/ 426 w 1106"/>
                <a:gd name="T23" fmla="*/ 652 h 709"/>
                <a:gd name="T24" fmla="*/ 369 w 1106"/>
                <a:gd name="T25" fmla="*/ 595 h 709"/>
                <a:gd name="T26" fmla="*/ 369 w 1106"/>
                <a:gd name="T27" fmla="*/ 538 h 709"/>
                <a:gd name="T28" fmla="*/ 312 w 1106"/>
                <a:gd name="T29" fmla="*/ 510 h 709"/>
                <a:gd name="T30" fmla="*/ 284 w 1106"/>
                <a:gd name="T31" fmla="*/ 623 h 709"/>
                <a:gd name="T32" fmla="*/ 170 w 1106"/>
                <a:gd name="T33" fmla="*/ 567 h 709"/>
                <a:gd name="T34" fmla="*/ 199 w 1106"/>
                <a:gd name="T35" fmla="*/ 510 h 709"/>
                <a:gd name="T36" fmla="*/ 170 w 1106"/>
                <a:gd name="T37" fmla="*/ 453 h 709"/>
                <a:gd name="T38" fmla="*/ 114 w 1106"/>
                <a:gd name="T39" fmla="*/ 510 h 709"/>
                <a:gd name="T40" fmla="*/ 57 w 1106"/>
                <a:gd name="T41" fmla="*/ 510 h 709"/>
                <a:gd name="T42" fmla="*/ 0 w 1106"/>
                <a:gd name="T43" fmla="*/ 397 h 709"/>
                <a:gd name="T44" fmla="*/ 29 w 1106"/>
                <a:gd name="T45" fmla="*/ 368 h 709"/>
                <a:gd name="T46" fmla="*/ 142 w 1106"/>
                <a:gd name="T47" fmla="*/ 312 h 709"/>
                <a:gd name="T48" fmla="*/ 312 w 1106"/>
                <a:gd name="T49" fmla="*/ 113 h 709"/>
                <a:gd name="T50" fmla="*/ 397 w 1106"/>
                <a:gd name="T51" fmla="*/ 113 h 709"/>
                <a:gd name="T52" fmla="*/ 426 w 1106"/>
                <a:gd name="T53" fmla="*/ 113 h 709"/>
                <a:gd name="T54" fmla="*/ 539 w 1106"/>
                <a:gd name="T55" fmla="*/ 57 h 709"/>
                <a:gd name="T56" fmla="*/ 596 w 1106"/>
                <a:gd name="T57" fmla="*/ 0 h 709"/>
                <a:gd name="T58" fmla="*/ 596 w 1106"/>
                <a:gd name="T59" fmla="*/ 85 h 709"/>
                <a:gd name="T60" fmla="*/ 624 w 1106"/>
                <a:gd name="T61" fmla="*/ 57 h 709"/>
                <a:gd name="T62" fmla="*/ 709 w 1106"/>
                <a:gd name="T63" fmla="*/ 85 h 709"/>
                <a:gd name="T64" fmla="*/ 709 w 1106"/>
                <a:gd name="T65" fmla="*/ 113 h 709"/>
                <a:gd name="T66" fmla="*/ 766 w 1106"/>
                <a:gd name="T67" fmla="*/ 142 h 709"/>
                <a:gd name="T68" fmla="*/ 737 w 1106"/>
                <a:gd name="T69" fmla="*/ 170 h 709"/>
                <a:gd name="T70" fmla="*/ 737 w 1106"/>
                <a:gd name="T71" fmla="*/ 227 h 709"/>
                <a:gd name="T72" fmla="*/ 823 w 1106"/>
                <a:gd name="T73" fmla="*/ 283 h 709"/>
                <a:gd name="T74" fmla="*/ 823 w 1106"/>
                <a:gd name="T75" fmla="*/ 368 h 709"/>
                <a:gd name="T76" fmla="*/ 908 w 1106"/>
                <a:gd name="T77" fmla="*/ 397 h 709"/>
                <a:gd name="T78" fmla="*/ 936 w 1106"/>
                <a:gd name="T79" fmla="*/ 368 h 709"/>
                <a:gd name="T80" fmla="*/ 993 w 1106"/>
                <a:gd name="T81" fmla="*/ 425 h 709"/>
                <a:gd name="T82" fmla="*/ 1049 w 1106"/>
                <a:gd name="T83" fmla="*/ 425 h 709"/>
                <a:gd name="T84" fmla="*/ 1106 w 1106"/>
                <a:gd name="T85" fmla="*/ 51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6" h="709">
                  <a:moveTo>
                    <a:pt x="1106" y="510"/>
                  </a:moveTo>
                  <a:lnTo>
                    <a:pt x="993" y="510"/>
                  </a:lnTo>
                  <a:lnTo>
                    <a:pt x="964" y="567"/>
                  </a:lnTo>
                  <a:lnTo>
                    <a:pt x="879" y="567"/>
                  </a:lnTo>
                  <a:lnTo>
                    <a:pt x="766" y="510"/>
                  </a:lnTo>
                  <a:lnTo>
                    <a:pt x="709" y="595"/>
                  </a:lnTo>
                  <a:lnTo>
                    <a:pt x="624" y="623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482" y="652"/>
                  </a:lnTo>
                  <a:lnTo>
                    <a:pt x="426" y="709"/>
                  </a:lnTo>
                  <a:lnTo>
                    <a:pt x="426" y="652"/>
                  </a:lnTo>
                  <a:lnTo>
                    <a:pt x="369" y="595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84" y="623"/>
                  </a:lnTo>
                  <a:lnTo>
                    <a:pt x="170" y="567"/>
                  </a:lnTo>
                  <a:lnTo>
                    <a:pt x="199" y="510"/>
                  </a:lnTo>
                  <a:lnTo>
                    <a:pt x="170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397"/>
                  </a:lnTo>
                  <a:lnTo>
                    <a:pt x="29" y="368"/>
                  </a:lnTo>
                  <a:lnTo>
                    <a:pt x="142" y="312"/>
                  </a:lnTo>
                  <a:lnTo>
                    <a:pt x="312" y="113"/>
                  </a:lnTo>
                  <a:lnTo>
                    <a:pt x="397" y="113"/>
                  </a:lnTo>
                  <a:lnTo>
                    <a:pt x="426" y="113"/>
                  </a:lnTo>
                  <a:lnTo>
                    <a:pt x="539" y="57"/>
                  </a:lnTo>
                  <a:lnTo>
                    <a:pt x="596" y="0"/>
                  </a:lnTo>
                  <a:lnTo>
                    <a:pt x="596" y="85"/>
                  </a:lnTo>
                  <a:lnTo>
                    <a:pt x="624" y="57"/>
                  </a:lnTo>
                  <a:lnTo>
                    <a:pt x="709" y="85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23" y="283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93" y="425"/>
                  </a:lnTo>
                  <a:lnTo>
                    <a:pt x="1049" y="425"/>
                  </a:lnTo>
                  <a:lnTo>
                    <a:pt x="1106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741" y="3749"/>
              <a:ext cx="623" cy="453"/>
            </a:xfrm>
            <a:custGeom>
              <a:avLst/>
              <a:gdLst>
                <a:gd name="T0" fmla="*/ 623 w 623"/>
                <a:gd name="T1" fmla="*/ 340 h 453"/>
                <a:gd name="T2" fmla="*/ 566 w 623"/>
                <a:gd name="T3" fmla="*/ 453 h 453"/>
                <a:gd name="T4" fmla="*/ 538 w 623"/>
                <a:gd name="T5" fmla="*/ 396 h 453"/>
                <a:gd name="T6" fmla="*/ 453 w 623"/>
                <a:gd name="T7" fmla="*/ 396 h 453"/>
                <a:gd name="T8" fmla="*/ 453 w 623"/>
                <a:gd name="T9" fmla="*/ 453 h 453"/>
                <a:gd name="T10" fmla="*/ 396 w 623"/>
                <a:gd name="T11" fmla="*/ 453 h 453"/>
                <a:gd name="T12" fmla="*/ 340 w 623"/>
                <a:gd name="T13" fmla="*/ 425 h 453"/>
                <a:gd name="T14" fmla="*/ 283 w 623"/>
                <a:gd name="T15" fmla="*/ 453 h 453"/>
                <a:gd name="T16" fmla="*/ 226 w 623"/>
                <a:gd name="T17" fmla="*/ 368 h 453"/>
                <a:gd name="T18" fmla="*/ 170 w 623"/>
                <a:gd name="T19" fmla="*/ 368 h 453"/>
                <a:gd name="T20" fmla="*/ 113 w 623"/>
                <a:gd name="T21" fmla="*/ 311 h 453"/>
                <a:gd name="T22" fmla="*/ 85 w 623"/>
                <a:gd name="T23" fmla="*/ 340 h 453"/>
                <a:gd name="T24" fmla="*/ 0 w 623"/>
                <a:gd name="T25" fmla="*/ 311 h 453"/>
                <a:gd name="T26" fmla="*/ 0 w 623"/>
                <a:gd name="T27" fmla="*/ 226 h 453"/>
                <a:gd name="T28" fmla="*/ 28 w 623"/>
                <a:gd name="T29" fmla="*/ 170 h 453"/>
                <a:gd name="T30" fmla="*/ 141 w 623"/>
                <a:gd name="T31" fmla="*/ 141 h 453"/>
                <a:gd name="T32" fmla="*/ 255 w 623"/>
                <a:gd name="T33" fmla="*/ 170 h 453"/>
                <a:gd name="T34" fmla="*/ 255 w 623"/>
                <a:gd name="T35" fmla="*/ 113 h 453"/>
                <a:gd name="T36" fmla="*/ 311 w 623"/>
                <a:gd name="T37" fmla="*/ 56 h 453"/>
                <a:gd name="T38" fmla="*/ 311 w 623"/>
                <a:gd name="T39" fmla="*/ 0 h 453"/>
                <a:gd name="T40" fmla="*/ 396 w 623"/>
                <a:gd name="T41" fmla="*/ 0 h 453"/>
                <a:gd name="T42" fmla="*/ 368 w 623"/>
                <a:gd name="T43" fmla="*/ 85 h 453"/>
                <a:gd name="T44" fmla="*/ 396 w 623"/>
                <a:gd name="T45" fmla="*/ 85 h 453"/>
                <a:gd name="T46" fmla="*/ 368 w 623"/>
                <a:gd name="T47" fmla="*/ 141 h 453"/>
                <a:gd name="T48" fmla="*/ 453 w 623"/>
                <a:gd name="T49" fmla="*/ 198 h 453"/>
                <a:gd name="T50" fmla="*/ 481 w 623"/>
                <a:gd name="T51" fmla="*/ 255 h 453"/>
                <a:gd name="T52" fmla="*/ 566 w 623"/>
                <a:gd name="T53" fmla="*/ 226 h 453"/>
                <a:gd name="T54" fmla="*/ 623 w 623"/>
                <a:gd name="T55" fmla="*/ 283 h 453"/>
                <a:gd name="T56" fmla="*/ 623 w 623"/>
                <a:gd name="T57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453">
                  <a:moveTo>
                    <a:pt x="623" y="340"/>
                  </a:moveTo>
                  <a:lnTo>
                    <a:pt x="566" y="453"/>
                  </a:lnTo>
                  <a:lnTo>
                    <a:pt x="538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40" y="425"/>
                  </a:lnTo>
                  <a:lnTo>
                    <a:pt x="283" y="453"/>
                  </a:lnTo>
                  <a:lnTo>
                    <a:pt x="226" y="368"/>
                  </a:lnTo>
                  <a:lnTo>
                    <a:pt x="170" y="368"/>
                  </a:lnTo>
                  <a:lnTo>
                    <a:pt x="113" y="311"/>
                  </a:lnTo>
                  <a:lnTo>
                    <a:pt x="85" y="340"/>
                  </a:lnTo>
                  <a:lnTo>
                    <a:pt x="0" y="311"/>
                  </a:lnTo>
                  <a:lnTo>
                    <a:pt x="0" y="226"/>
                  </a:lnTo>
                  <a:lnTo>
                    <a:pt x="28" y="170"/>
                  </a:lnTo>
                  <a:lnTo>
                    <a:pt x="141" y="141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311" y="56"/>
                  </a:lnTo>
                  <a:lnTo>
                    <a:pt x="311" y="0"/>
                  </a:lnTo>
                  <a:lnTo>
                    <a:pt x="396" y="0"/>
                  </a:lnTo>
                  <a:lnTo>
                    <a:pt x="368" y="85"/>
                  </a:lnTo>
                  <a:lnTo>
                    <a:pt x="396" y="85"/>
                  </a:lnTo>
                  <a:lnTo>
                    <a:pt x="368" y="141"/>
                  </a:lnTo>
                  <a:lnTo>
                    <a:pt x="453" y="198"/>
                  </a:lnTo>
                  <a:lnTo>
                    <a:pt x="481" y="255"/>
                  </a:lnTo>
                  <a:lnTo>
                    <a:pt x="566" y="226"/>
                  </a:lnTo>
                  <a:lnTo>
                    <a:pt x="623" y="283"/>
                  </a:lnTo>
                  <a:lnTo>
                    <a:pt x="623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0 w 1190"/>
                <a:gd name="T1" fmla="*/ 851 h 1134"/>
                <a:gd name="T2" fmla="*/ 0 w 1190"/>
                <a:gd name="T3" fmla="*/ 936 h 1134"/>
                <a:gd name="T4" fmla="*/ 28 w 1190"/>
                <a:gd name="T5" fmla="*/ 908 h 1134"/>
                <a:gd name="T6" fmla="*/ 113 w 1190"/>
                <a:gd name="T7" fmla="*/ 936 h 1134"/>
                <a:gd name="T8" fmla="*/ 113 w 1190"/>
                <a:gd name="T9" fmla="*/ 964 h 1134"/>
                <a:gd name="T10" fmla="*/ 170 w 1190"/>
                <a:gd name="T11" fmla="*/ 993 h 1134"/>
                <a:gd name="T12" fmla="*/ 141 w 1190"/>
                <a:gd name="T13" fmla="*/ 1021 h 1134"/>
                <a:gd name="T14" fmla="*/ 141 w 1190"/>
                <a:gd name="T15" fmla="*/ 1078 h 1134"/>
                <a:gd name="T16" fmla="*/ 227 w 1190"/>
                <a:gd name="T17" fmla="*/ 1134 h 1134"/>
                <a:gd name="T18" fmla="*/ 255 w 1190"/>
                <a:gd name="T19" fmla="*/ 1078 h 1134"/>
                <a:gd name="T20" fmla="*/ 368 w 1190"/>
                <a:gd name="T21" fmla="*/ 1049 h 1134"/>
                <a:gd name="T22" fmla="*/ 482 w 1190"/>
                <a:gd name="T23" fmla="*/ 1078 h 1134"/>
                <a:gd name="T24" fmla="*/ 482 w 1190"/>
                <a:gd name="T25" fmla="*/ 1021 h 1134"/>
                <a:gd name="T26" fmla="*/ 538 w 1190"/>
                <a:gd name="T27" fmla="*/ 964 h 1134"/>
                <a:gd name="T28" fmla="*/ 538 w 1190"/>
                <a:gd name="T29" fmla="*/ 908 h 1134"/>
                <a:gd name="T30" fmla="*/ 567 w 1190"/>
                <a:gd name="T31" fmla="*/ 851 h 1134"/>
                <a:gd name="T32" fmla="*/ 538 w 1190"/>
                <a:gd name="T33" fmla="*/ 822 h 1134"/>
                <a:gd name="T34" fmla="*/ 567 w 1190"/>
                <a:gd name="T35" fmla="*/ 709 h 1134"/>
                <a:gd name="T36" fmla="*/ 623 w 1190"/>
                <a:gd name="T37" fmla="*/ 737 h 1134"/>
                <a:gd name="T38" fmla="*/ 737 w 1190"/>
                <a:gd name="T39" fmla="*/ 681 h 1134"/>
                <a:gd name="T40" fmla="*/ 737 w 1190"/>
                <a:gd name="T41" fmla="*/ 652 h 1134"/>
                <a:gd name="T42" fmla="*/ 935 w 1190"/>
                <a:gd name="T43" fmla="*/ 652 h 1134"/>
                <a:gd name="T44" fmla="*/ 964 w 1190"/>
                <a:gd name="T45" fmla="*/ 681 h 1134"/>
                <a:gd name="T46" fmla="*/ 964 w 1190"/>
                <a:gd name="T47" fmla="*/ 766 h 1134"/>
                <a:gd name="T48" fmla="*/ 1049 w 1190"/>
                <a:gd name="T49" fmla="*/ 737 h 1134"/>
                <a:gd name="T50" fmla="*/ 1134 w 1190"/>
                <a:gd name="T51" fmla="*/ 766 h 1134"/>
                <a:gd name="T52" fmla="*/ 1162 w 1190"/>
                <a:gd name="T53" fmla="*/ 737 h 1134"/>
                <a:gd name="T54" fmla="*/ 1134 w 1190"/>
                <a:gd name="T55" fmla="*/ 681 h 1134"/>
                <a:gd name="T56" fmla="*/ 1190 w 1190"/>
                <a:gd name="T57" fmla="*/ 652 h 1134"/>
                <a:gd name="T58" fmla="*/ 1162 w 1190"/>
                <a:gd name="T59" fmla="*/ 624 h 1134"/>
                <a:gd name="T60" fmla="*/ 1134 w 1190"/>
                <a:gd name="T61" fmla="*/ 652 h 1134"/>
                <a:gd name="T62" fmla="*/ 1105 w 1190"/>
                <a:gd name="T63" fmla="*/ 652 h 1134"/>
                <a:gd name="T64" fmla="*/ 1020 w 1190"/>
                <a:gd name="T65" fmla="*/ 539 h 1134"/>
                <a:gd name="T66" fmla="*/ 1105 w 1190"/>
                <a:gd name="T67" fmla="*/ 511 h 1134"/>
                <a:gd name="T68" fmla="*/ 1105 w 1190"/>
                <a:gd name="T69" fmla="*/ 454 h 1134"/>
                <a:gd name="T70" fmla="*/ 1162 w 1190"/>
                <a:gd name="T71" fmla="*/ 426 h 1134"/>
                <a:gd name="T72" fmla="*/ 1162 w 1190"/>
                <a:gd name="T73" fmla="*/ 341 h 1134"/>
                <a:gd name="T74" fmla="*/ 1134 w 1190"/>
                <a:gd name="T75" fmla="*/ 255 h 1134"/>
                <a:gd name="T76" fmla="*/ 1077 w 1190"/>
                <a:gd name="T77" fmla="*/ 255 h 1134"/>
                <a:gd name="T78" fmla="*/ 1077 w 1190"/>
                <a:gd name="T79" fmla="*/ 312 h 1134"/>
                <a:gd name="T80" fmla="*/ 879 w 1190"/>
                <a:gd name="T81" fmla="*/ 199 h 1134"/>
                <a:gd name="T82" fmla="*/ 879 w 1190"/>
                <a:gd name="T83" fmla="*/ 114 h 1134"/>
                <a:gd name="T84" fmla="*/ 850 w 1190"/>
                <a:gd name="T85" fmla="*/ 0 h 1134"/>
                <a:gd name="T86" fmla="*/ 652 w 1190"/>
                <a:gd name="T87" fmla="*/ 142 h 1134"/>
                <a:gd name="T88" fmla="*/ 397 w 1190"/>
                <a:gd name="T89" fmla="*/ 341 h 1134"/>
                <a:gd name="T90" fmla="*/ 340 w 1190"/>
                <a:gd name="T91" fmla="*/ 341 h 1134"/>
                <a:gd name="T92" fmla="*/ 283 w 1190"/>
                <a:gd name="T93" fmla="*/ 426 h 1134"/>
                <a:gd name="T94" fmla="*/ 198 w 1190"/>
                <a:gd name="T95" fmla="*/ 511 h 1134"/>
                <a:gd name="T96" fmla="*/ 227 w 1190"/>
                <a:gd name="T97" fmla="*/ 596 h 1134"/>
                <a:gd name="T98" fmla="*/ 170 w 1190"/>
                <a:gd name="T99" fmla="*/ 596 h 1134"/>
                <a:gd name="T100" fmla="*/ 28 w 1190"/>
                <a:gd name="T101" fmla="*/ 737 h 1134"/>
                <a:gd name="T102" fmla="*/ 28 w 1190"/>
                <a:gd name="T103" fmla="*/ 794 h 1134"/>
                <a:gd name="T104" fmla="*/ 0 w 1190"/>
                <a:gd name="T105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0" y="851"/>
                  </a:moveTo>
                  <a:lnTo>
                    <a:pt x="0" y="936"/>
                  </a:lnTo>
                  <a:lnTo>
                    <a:pt x="28" y="908"/>
                  </a:lnTo>
                  <a:lnTo>
                    <a:pt x="113" y="936"/>
                  </a:lnTo>
                  <a:lnTo>
                    <a:pt x="113" y="964"/>
                  </a:lnTo>
                  <a:lnTo>
                    <a:pt x="170" y="993"/>
                  </a:lnTo>
                  <a:lnTo>
                    <a:pt x="141" y="1021"/>
                  </a:lnTo>
                  <a:lnTo>
                    <a:pt x="141" y="1078"/>
                  </a:lnTo>
                  <a:lnTo>
                    <a:pt x="227" y="1134"/>
                  </a:lnTo>
                  <a:lnTo>
                    <a:pt x="255" y="1078"/>
                  </a:lnTo>
                  <a:lnTo>
                    <a:pt x="368" y="1049"/>
                  </a:lnTo>
                  <a:lnTo>
                    <a:pt x="482" y="1078"/>
                  </a:lnTo>
                  <a:lnTo>
                    <a:pt x="482" y="1021"/>
                  </a:lnTo>
                  <a:lnTo>
                    <a:pt x="538" y="964"/>
                  </a:lnTo>
                  <a:lnTo>
                    <a:pt x="538" y="908"/>
                  </a:lnTo>
                  <a:lnTo>
                    <a:pt x="567" y="851"/>
                  </a:lnTo>
                  <a:lnTo>
                    <a:pt x="538" y="822"/>
                  </a:lnTo>
                  <a:lnTo>
                    <a:pt x="567" y="709"/>
                  </a:lnTo>
                  <a:lnTo>
                    <a:pt x="623" y="737"/>
                  </a:lnTo>
                  <a:lnTo>
                    <a:pt x="737" y="681"/>
                  </a:lnTo>
                  <a:lnTo>
                    <a:pt x="737" y="652"/>
                  </a:lnTo>
                  <a:lnTo>
                    <a:pt x="935" y="652"/>
                  </a:lnTo>
                  <a:lnTo>
                    <a:pt x="964" y="681"/>
                  </a:lnTo>
                  <a:lnTo>
                    <a:pt x="964" y="766"/>
                  </a:lnTo>
                  <a:lnTo>
                    <a:pt x="1049" y="737"/>
                  </a:lnTo>
                  <a:lnTo>
                    <a:pt x="1134" y="766"/>
                  </a:lnTo>
                  <a:lnTo>
                    <a:pt x="1162" y="737"/>
                  </a:lnTo>
                  <a:lnTo>
                    <a:pt x="1134" y="681"/>
                  </a:lnTo>
                  <a:lnTo>
                    <a:pt x="1190" y="652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05" y="652"/>
                  </a:lnTo>
                  <a:lnTo>
                    <a:pt x="1020" y="539"/>
                  </a:lnTo>
                  <a:lnTo>
                    <a:pt x="1105" y="511"/>
                  </a:lnTo>
                  <a:lnTo>
                    <a:pt x="1105" y="454"/>
                  </a:lnTo>
                  <a:lnTo>
                    <a:pt x="1162" y="426"/>
                  </a:lnTo>
                  <a:lnTo>
                    <a:pt x="1162" y="341"/>
                  </a:lnTo>
                  <a:lnTo>
                    <a:pt x="1134" y="255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879" y="199"/>
                  </a:lnTo>
                  <a:lnTo>
                    <a:pt x="879" y="114"/>
                  </a:lnTo>
                  <a:lnTo>
                    <a:pt x="850" y="0"/>
                  </a:lnTo>
                  <a:lnTo>
                    <a:pt x="652" y="142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3" y="426"/>
                  </a:lnTo>
                  <a:lnTo>
                    <a:pt x="198" y="511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28" y="737"/>
                  </a:lnTo>
                  <a:lnTo>
                    <a:pt x="28" y="794"/>
                  </a:lnTo>
                  <a:lnTo>
                    <a:pt x="0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052" y="3493"/>
              <a:ext cx="822" cy="851"/>
            </a:xfrm>
            <a:custGeom>
              <a:avLst/>
              <a:gdLst>
                <a:gd name="T0" fmla="*/ 567 w 822"/>
                <a:gd name="T1" fmla="*/ 851 h 851"/>
                <a:gd name="T2" fmla="*/ 511 w 822"/>
                <a:gd name="T3" fmla="*/ 851 h 851"/>
                <a:gd name="T4" fmla="*/ 511 w 822"/>
                <a:gd name="T5" fmla="*/ 766 h 851"/>
                <a:gd name="T6" fmla="*/ 454 w 822"/>
                <a:gd name="T7" fmla="*/ 766 h 851"/>
                <a:gd name="T8" fmla="*/ 426 w 822"/>
                <a:gd name="T9" fmla="*/ 737 h 851"/>
                <a:gd name="T10" fmla="*/ 369 w 822"/>
                <a:gd name="T11" fmla="*/ 766 h 851"/>
                <a:gd name="T12" fmla="*/ 341 w 822"/>
                <a:gd name="T13" fmla="*/ 709 h 851"/>
                <a:gd name="T14" fmla="*/ 341 w 822"/>
                <a:gd name="T15" fmla="*/ 624 h 851"/>
                <a:gd name="T16" fmla="*/ 312 w 822"/>
                <a:gd name="T17" fmla="*/ 596 h 851"/>
                <a:gd name="T18" fmla="*/ 312 w 822"/>
                <a:gd name="T19" fmla="*/ 539 h 851"/>
                <a:gd name="T20" fmla="*/ 255 w 822"/>
                <a:gd name="T21" fmla="*/ 482 h 851"/>
                <a:gd name="T22" fmla="*/ 170 w 822"/>
                <a:gd name="T23" fmla="*/ 511 h 851"/>
                <a:gd name="T24" fmla="*/ 142 w 822"/>
                <a:gd name="T25" fmla="*/ 454 h 851"/>
                <a:gd name="T26" fmla="*/ 57 w 822"/>
                <a:gd name="T27" fmla="*/ 397 h 851"/>
                <a:gd name="T28" fmla="*/ 85 w 822"/>
                <a:gd name="T29" fmla="*/ 341 h 851"/>
                <a:gd name="T30" fmla="*/ 57 w 822"/>
                <a:gd name="T31" fmla="*/ 341 h 851"/>
                <a:gd name="T32" fmla="*/ 85 w 822"/>
                <a:gd name="T33" fmla="*/ 256 h 851"/>
                <a:gd name="T34" fmla="*/ 0 w 822"/>
                <a:gd name="T35" fmla="*/ 256 h 851"/>
                <a:gd name="T36" fmla="*/ 29 w 822"/>
                <a:gd name="T37" fmla="*/ 199 h 851"/>
                <a:gd name="T38" fmla="*/ 0 w 822"/>
                <a:gd name="T39" fmla="*/ 170 h 851"/>
                <a:gd name="T40" fmla="*/ 29 w 822"/>
                <a:gd name="T41" fmla="*/ 57 h 851"/>
                <a:gd name="T42" fmla="*/ 85 w 822"/>
                <a:gd name="T43" fmla="*/ 85 h 851"/>
                <a:gd name="T44" fmla="*/ 199 w 822"/>
                <a:gd name="T45" fmla="*/ 29 h 851"/>
                <a:gd name="T46" fmla="*/ 199 w 822"/>
                <a:gd name="T47" fmla="*/ 0 h 851"/>
                <a:gd name="T48" fmla="*/ 397 w 822"/>
                <a:gd name="T49" fmla="*/ 0 h 851"/>
                <a:gd name="T50" fmla="*/ 426 w 822"/>
                <a:gd name="T51" fmla="*/ 29 h 851"/>
                <a:gd name="T52" fmla="*/ 426 w 822"/>
                <a:gd name="T53" fmla="*/ 114 h 851"/>
                <a:gd name="T54" fmla="*/ 511 w 822"/>
                <a:gd name="T55" fmla="*/ 85 h 851"/>
                <a:gd name="T56" fmla="*/ 596 w 822"/>
                <a:gd name="T57" fmla="*/ 114 h 851"/>
                <a:gd name="T58" fmla="*/ 652 w 822"/>
                <a:gd name="T59" fmla="*/ 170 h 851"/>
                <a:gd name="T60" fmla="*/ 709 w 822"/>
                <a:gd name="T61" fmla="*/ 199 h 851"/>
                <a:gd name="T62" fmla="*/ 737 w 822"/>
                <a:gd name="T63" fmla="*/ 227 h 851"/>
                <a:gd name="T64" fmla="*/ 794 w 822"/>
                <a:gd name="T65" fmla="*/ 256 h 851"/>
                <a:gd name="T66" fmla="*/ 822 w 822"/>
                <a:gd name="T67" fmla="*/ 256 h 851"/>
                <a:gd name="T68" fmla="*/ 794 w 822"/>
                <a:gd name="T69" fmla="*/ 312 h 851"/>
                <a:gd name="T70" fmla="*/ 794 w 822"/>
                <a:gd name="T71" fmla="*/ 369 h 851"/>
                <a:gd name="T72" fmla="*/ 737 w 822"/>
                <a:gd name="T73" fmla="*/ 369 h 851"/>
                <a:gd name="T74" fmla="*/ 652 w 822"/>
                <a:gd name="T75" fmla="*/ 426 h 851"/>
                <a:gd name="T76" fmla="*/ 624 w 822"/>
                <a:gd name="T77" fmla="*/ 426 h 851"/>
                <a:gd name="T78" fmla="*/ 624 w 822"/>
                <a:gd name="T79" fmla="*/ 511 h 851"/>
                <a:gd name="T80" fmla="*/ 624 w 822"/>
                <a:gd name="T81" fmla="*/ 539 h 851"/>
                <a:gd name="T82" fmla="*/ 567 w 822"/>
                <a:gd name="T83" fmla="*/ 511 h 851"/>
                <a:gd name="T84" fmla="*/ 596 w 822"/>
                <a:gd name="T85" fmla="*/ 567 h 851"/>
                <a:gd name="T86" fmla="*/ 596 w 822"/>
                <a:gd name="T87" fmla="*/ 624 h 851"/>
                <a:gd name="T88" fmla="*/ 709 w 822"/>
                <a:gd name="T89" fmla="*/ 596 h 851"/>
                <a:gd name="T90" fmla="*/ 652 w 822"/>
                <a:gd name="T91" fmla="*/ 681 h 851"/>
                <a:gd name="T92" fmla="*/ 737 w 822"/>
                <a:gd name="T93" fmla="*/ 681 h 851"/>
                <a:gd name="T94" fmla="*/ 652 w 822"/>
                <a:gd name="T95" fmla="*/ 737 h 851"/>
                <a:gd name="T96" fmla="*/ 596 w 822"/>
                <a:gd name="T97" fmla="*/ 822 h 851"/>
                <a:gd name="T98" fmla="*/ 567 w 822"/>
                <a:gd name="T99" fmla="*/ 822 h 851"/>
                <a:gd name="T100" fmla="*/ 567 w 822"/>
                <a:gd name="T10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51">
                  <a:moveTo>
                    <a:pt x="567" y="851"/>
                  </a:moveTo>
                  <a:lnTo>
                    <a:pt x="511" y="851"/>
                  </a:lnTo>
                  <a:lnTo>
                    <a:pt x="511" y="766"/>
                  </a:lnTo>
                  <a:lnTo>
                    <a:pt x="454" y="766"/>
                  </a:lnTo>
                  <a:lnTo>
                    <a:pt x="426" y="737"/>
                  </a:lnTo>
                  <a:lnTo>
                    <a:pt x="369" y="766"/>
                  </a:lnTo>
                  <a:lnTo>
                    <a:pt x="341" y="709"/>
                  </a:lnTo>
                  <a:lnTo>
                    <a:pt x="341" y="624"/>
                  </a:lnTo>
                  <a:lnTo>
                    <a:pt x="312" y="59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99" y="29"/>
                  </a:lnTo>
                  <a:lnTo>
                    <a:pt x="199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26" y="114"/>
                  </a:lnTo>
                  <a:lnTo>
                    <a:pt x="511" y="85"/>
                  </a:lnTo>
                  <a:lnTo>
                    <a:pt x="596" y="114"/>
                  </a:lnTo>
                  <a:lnTo>
                    <a:pt x="652" y="17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256"/>
                  </a:lnTo>
                  <a:lnTo>
                    <a:pt x="822" y="256"/>
                  </a:lnTo>
                  <a:lnTo>
                    <a:pt x="794" y="312"/>
                  </a:lnTo>
                  <a:lnTo>
                    <a:pt x="794" y="369"/>
                  </a:lnTo>
                  <a:lnTo>
                    <a:pt x="737" y="369"/>
                  </a:lnTo>
                  <a:lnTo>
                    <a:pt x="652" y="426"/>
                  </a:lnTo>
                  <a:lnTo>
                    <a:pt x="624" y="426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567" y="511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709" y="596"/>
                  </a:lnTo>
                  <a:lnTo>
                    <a:pt x="652" y="681"/>
                  </a:lnTo>
                  <a:lnTo>
                    <a:pt x="737" y="681"/>
                  </a:lnTo>
                  <a:lnTo>
                    <a:pt x="652" y="737"/>
                  </a:lnTo>
                  <a:lnTo>
                    <a:pt x="596" y="822"/>
                  </a:lnTo>
                  <a:lnTo>
                    <a:pt x="567" y="822"/>
                  </a:lnTo>
                  <a:lnTo>
                    <a:pt x="567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34" y="3267"/>
              <a:ext cx="822" cy="935"/>
            </a:xfrm>
            <a:custGeom>
              <a:avLst/>
              <a:gdLst>
                <a:gd name="T0" fmla="*/ 142 w 822"/>
                <a:gd name="T1" fmla="*/ 0 h 935"/>
                <a:gd name="T2" fmla="*/ 85 w 822"/>
                <a:gd name="T3" fmla="*/ 28 h 935"/>
                <a:gd name="T4" fmla="*/ 85 w 822"/>
                <a:gd name="T5" fmla="*/ 85 h 935"/>
                <a:gd name="T6" fmla="*/ 0 w 822"/>
                <a:gd name="T7" fmla="*/ 113 h 935"/>
                <a:gd name="T8" fmla="*/ 85 w 822"/>
                <a:gd name="T9" fmla="*/ 226 h 935"/>
                <a:gd name="T10" fmla="*/ 114 w 822"/>
                <a:gd name="T11" fmla="*/ 226 h 935"/>
                <a:gd name="T12" fmla="*/ 142 w 822"/>
                <a:gd name="T13" fmla="*/ 198 h 935"/>
                <a:gd name="T14" fmla="*/ 170 w 822"/>
                <a:gd name="T15" fmla="*/ 226 h 935"/>
                <a:gd name="T16" fmla="*/ 114 w 822"/>
                <a:gd name="T17" fmla="*/ 255 h 935"/>
                <a:gd name="T18" fmla="*/ 142 w 822"/>
                <a:gd name="T19" fmla="*/ 311 h 935"/>
                <a:gd name="T20" fmla="*/ 114 w 822"/>
                <a:gd name="T21" fmla="*/ 340 h 935"/>
                <a:gd name="T22" fmla="*/ 170 w 822"/>
                <a:gd name="T23" fmla="*/ 396 h 935"/>
                <a:gd name="T24" fmla="*/ 227 w 822"/>
                <a:gd name="T25" fmla="*/ 425 h 935"/>
                <a:gd name="T26" fmla="*/ 255 w 822"/>
                <a:gd name="T27" fmla="*/ 453 h 935"/>
                <a:gd name="T28" fmla="*/ 312 w 822"/>
                <a:gd name="T29" fmla="*/ 482 h 935"/>
                <a:gd name="T30" fmla="*/ 340 w 822"/>
                <a:gd name="T31" fmla="*/ 482 h 935"/>
                <a:gd name="T32" fmla="*/ 312 w 822"/>
                <a:gd name="T33" fmla="*/ 538 h 935"/>
                <a:gd name="T34" fmla="*/ 312 w 822"/>
                <a:gd name="T35" fmla="*/ 595 h 935"/>
                <a:gd name="T36" fmla="*/ 255 w 822"/>
                <a:gd name="T37" fmla="*/ 595 h 935"/>
                <a:gd name="T38" fmla="*/ 170 w 822"/>
                <a:gd name="T39" fmla="*/ 652 h 935"/>
                <a:gd name="T40" fmla="*/ 142 w 822"/>
                <a:gd name="T41" fmla="*/ 652 h 935"/>
                <a:gd name="T42" fmla="*/ 142 w 822"/>
                <a:gd name="T43" fmla="*/ 765 h 935"/>
                <a:gd name="T44" fmla="*/ 85 w 822"/>
                <a:gd name="T45" fmla="*/ 737 h 935"/>
                <a:gd name="T46" fmla="*/ 114 w 822"/>
                <a:gd name="T47" fmla="*/ 793 h 935"/>
                <a:gd name="T48" fmla="*/ 114 w 822"/>
                <a:gd name="T49" fmla="*/ 850 h 935"/>
                <a:gd name="T50" fmla="*/ 227 w 822"/>
                <a:gd name="T51" fmla="*/ 822 h 935"/>
                <a:gd name="T52" fmla="*/ 170 w 822"/>
                <a:gd name="T53" fmla="*/ 907 h 935"/>
                <a:gd name="T54" fmla="*/ 255 w 822"/>
                <a:gd name="T55" fmla="*/ 907 h 935"/>
                <a:gd name="T56" fmla="*/ 284 w 822"/>
                <a:gd name="T57" fmla="*/ 935 h 935"/>
                <a:gd name="T58" fmla="*/ 369 w 822"/>
                <a:gd name="T59" fmla="*/ 878 h 935"/>
                <a:gd name="T60" fmla="*/ 397 w 822"/>
                <a:gd name="T61" fmla="*/ 907 h 935"/>
                <a:gd name="T62" fmla="*/ 426 w 822"/>
                <a:gd name="T63" fmla="*/ 850 h 935"/>
                <a:gd name="T64" fmla="*/ 397 w 822"/>
                <a:gd name="T65" fmla="*/ 793 h 935"/>
                <a:gd name="T66" fmla="*/ 511 w 822"/>
                <a:gd name="T67" fmla="*/ 765 h 935"/>
                <a:gd name="T68" fmla="*/ 482 w 822"/>
                <a:gd name="T69" fmla="*/ 737 h 935"/>
                <a:gd name="T70" fmla="*/ 567 w 822"/>
                <a:gd name="T71" fmla="*/ 708 h 935"/>
                <a:gd name="T72" fmla="*/ 567 w 822"/>
                <a:gd name="T73" fmla="*/ 652 h 935"/>
                <a:gd name="T74" fmla="*/ 652 w 822"/>
                <a:gd name="T75" fmla="*/ 538 h 935"/>
                <a:gd name="T76" fmla="*/ 709 w 822"/>
                <a:gd name="T77" fmla="*/ 510 h 935"/>
                <a:gd name="T78" fmla="*/ 681 w 822"/>
                <a:gd name="T79" fmla="*/ 453 h 935"/>
                <a:gd name="T80" fmla="*/ 737 w 822"/>
                <a:gd name="T81" fmla="*/ 425 h 935"/>
                <a:gd name="T82" fmla="*/ 822 w 822"/>
                <a:gd name="T83" fmla="*/ 340 h 935"/>
                <a:gd name="T84" fmla="*/ 709 w 822"/>
                <a:gd name="T85" fmla="*/ 255 h 935"/>
                <a:gd name="T86" fmla="*/ 681 w 822"/>
                <a:gd name="T87" fmla="*/ 283 h 935"/>
                <a:gd name="T88" fmla="*/ 624 w 822"/>
                <a:gd name="T89" fmla="*/ 255 h 935"/>
                <a:gd name="T90" fmla="*/ 624 w 822"/>
                <a:gd name="T91" fmla="*/ 170 h 935"/>
                <a:gd name="T92" fmla="*/ 482 w 822"/>
                <a:gd name="T93" fmla="*/ 198 h 935"/>
                <a:gd name="T94" fmla="*/ 454 w 822"/>
                <a:gd name="T95" fmla="*/ 226 h 935"/>
                <a:gd name="T96" fmla="*/ 426 w 822"/>
                <a:gd name="T97" fmla="*/ 255 h 935"/>
                <a:gd name="T98" fmla="*/ 369 w 822"/>
                <a:gd name="T99" fmla="*/ 198 h 935"/>
                <a:gd name="T100" fmla="*/ 284 w 822"/>
                <a:gd name="T101" fmla="*/ 198 h 935"/>
                <a:gd name="T102" fmla="*/ 284 w 822"/>
                <a:gd name="T103" fmla="*/ 141 h 935"/>
                <a:gd name="T104" fmla="*/ 255 w 822"/>
                <a:gd name="T105" fmla="*/ 113 h 935"/>
                <a:gd name="T106" fmla="*/ 255 w 822"/>
                <a:gd name="T107" fmla="*/ 56 h 935"/>
                <a:gd name="T108" fmla="*/ 227 w 822"/>
                <a:gd name="T109" fmla="*/ 56 h 935"/>
                <a:gd name="T110" fmla="*/ 227 w 822"/>
                <a:gd name="T111" fmla="*/ 28 h 935"/>
                <a:gd name="T112" fmla="*/ 142 w 822"/>
                <a:gd name="T113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35">
                  <a:moveTo>
                    <a:pt x="142" y="0"/>
                  </a:moveTo>
                  <a:lnTo>
                    <a:pt x="85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85" y="226"/>
                  </a:lnTo>
                  <a:lnTo>
                    <a:pt x="114" y="226"/>
                  </a:lnTo>
                  <a:lnTo>
                    <a:pt x="142" y="198"/>
                  </a:lnTo>
                  <a:lnTo>
                    <a:pt x="170" y="226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14" y="340"/>
                  </a:lnTo>
                  <a:lnTo>
                    <a:pt x="170" y="396"/>
                  </a:lnTo>
                  <a:lnTo>
                    <a:pt x="227" y="425"/>
                  </a:lnTo>
                  <a:lnTo>
                    <a:pt x="255" y="453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255" y="595"/>
                  </a:lnTo>
                  <a:lnTo>
                    <a:pt x="170" y="652"/>
                  </a:lnTo>
                  <a:lnTo>
                    <a:pt x="142" y="652"/>
                  </a:lnTo>
                  <a:lnTo>
                    <a:pt x="142" y="765"/>
                  </a:lnTo>
                  <a:lnTo>
                    <a:pt x="85" y="737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227" y="822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84" y="935"/>
                  </a:lnTo>
                  <a:lnTo>
                    <a:pt x="369" y="878"/>
                  </a:lnTo>
                  <a:lnTo>
                    <a:pt x="397" y="907"/>
                  </a:lnTo>
                  <a:lnTo>
                    <a:pt x="426" y="850"/>
                  </a:lnTo>
                  <a:lnTo>
                    <a:pt x="397" y="793"/>
                  </a:lnTo>
                  <a:lnTo>
                    <a:pt x="511" y="765"/>
                  </a:lnTo>
                  <a:lnTo>
                    <a:pt x="482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652" y="538"/>
                  </a:lnTo>
                  <a:lnTo>
                    <a:pt x="709" y="510"/>
                  </a:lnTo>
                  <a:lnTo>
                    <a:pt x="681" y="453"/>
                  </a:lnTo>
                  <a:lnTo>
                    <a:pt x="737" y="425"/>
                  </a:lnTo>
                  <a:lnTo>
                    <a:pt x="822" y="340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624" y="255"/>
                  </a:lnTo>
                  <a:lnTo>
                    <a:pt x="624" y="170"/>
                  </a:lnTo>
                  <a:lnTo>
                    <a:pt x="482" y="198"/>
                  </a:lnTo>
                  <a:lnTo>
                    <a:pt x="454" y="226"/>
                  </a:lnTo>
                  <a:lnTo>
                    <a:pt x="426" y="255"/>
                  </a:lnTo>
                  <a:lnTo>
                    <a:pt x="369" y="198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789" y="2444"/>
              <a:ext cx="1248" cy="1163"/>
            </a:xfrm>
            <a:custGeom>
              <a:avLst/>
              <a:gdLst>
                <a:gd name="T0" fmla="*/ 567 w 1248"/>
                <a:gd name="T1" fmla="*/ 1163 h 1163"/>
                <a:gd name="T2" fmla="*/ 454 w 1248"/>
                <a:gd name="T3" fmla="*/ 1078 h 1163"/>
                <a:gd name="T4" fmla="*/ 426 w 1248"/>
                <a:gd name="T5" fmla="*/ 1106 h 1163"/>
                <a:gd name="T6" fmla="*/ 369 w 1248"/>
                <a:gd name="T7" fmla="*/ 1078 h 1163"/>
                <a:gd name="T8" fmla="*/ 369 w 1248"/>
                <a:gd name="T9" fmla="*/ 993 h 1163"/>
                <a:gd name="T10" fmla="*/ 227 w 1248"/>
                <a:gd name="T11" fmla="*/ 1021 h 1163"/>
                <a:gd name="T12" fmla="*/ 171 w 1248"/>
                <a:gd name="T13" fmla="*/ 1078 h 1163"/>
                <a:gd name="T14" fmla="*/ 114 w 1248"/>
                <a:gd name="T15" fmla="*/ 1021 h 1163"/>
                <a:gd name="T16" fmla="*/ 29 w 1248"/>
                <a:gd name="T17" fmla="*/ 1021 h 1163"/>
                <a:gd name="T18" fmla="*/ 29 w 1248"/>
                <a:gd name="T19" fmla="*/ 964 h 1163"/>
                <a:gd name="T20" fmla="*/ 0 w 1248"/>
                <a:gd name="T21" fmla="*/ 936 h 1163"/>
                <a:gd name="T22" fmla="*/ 0 w 1248"/>
                <a:gd name="T23" fmla="*/ 879 h 1163"/>
                <a:gd name="T24" fmla="*/ 57 w 1248"/>
                <a:gd name="T25" fmla="*/ 823 h 1163"/>
                <a:gd name="T26" fmla="*/ 142 w 1248"/>
                <a:gd name="T27" fmla="*/ 851 h 1163"/>
                <a:gd name="T28" fmla="*/ 142 w 1248"/>
                <a:gd name="T29" fmla="*/ 794 h 1163"/>
                <a:gd name="T30" fmla="*/ 171 w 1248"/>
                <a:gd name="T31" fmla="*/ 794 h 1163"/>
                <a:gd name="T32" fmla="*/ 227 w 1248"/>
                <a:gd name="T33" fmla="*/ 709 h 1163"/>
                <a:gd name="T34" fmla="*/ 199 w 1248"/>
                <a:gd name="T35" fmla="*/ 624 h 1163"/>
                <a:gd name="T36" fmla="*/ 312 w 1248"/>
                <a:gd name="T37" fmla="*/ 539 h 1163"/>
                <a:gd name="T38" fmla="*/ 284 w 1248"/>
                <a:gd name="T39" fmla="*/ 454 h 1163"/>
                <a:gd name="T40" fmla="*/ 341 w 1248"/>
                <a:gd name="T41" fmla="*/ 369 h 1163"/>
                <a:gd name="T42" fmla="*/ 397 w 1248"/>
                <a:gd name="T43" fmla="*/ 369 h 1163"/>
                <a:gd name="T44" fmla="*/ 369 w 1248"/>
                <a:gd name="T45" fmla="*/ 312 h 1163"/>
                <a:gd name="T46" fmla="*/ 482 w 1248"/>
                <a:gd name="T47" fmla="*/ 312 h 1163"/>
                <a:gd name="T48" fmla="*/ 454 w 1248"/>
                <a:gd name="T49" fmla="*/ 227 h 1163"/>
                <a:gd name="T50" fmla="*/ 567 w 1248"/>
                <a:gd name="T51" fmla="*/ 227 h 1163"/>
                <a:gd name="T52" fmla="*/ 567 w 1248"/>
                <a:gd name="T53" fmla="*/ 171 h 1163"/>
                <a:gd name="T54" fmla="*/ 539 w 1248"/>
                <a:gd name="T55" fmla="*/ 142 h 1163"/>
                <a:gd name="T56" fmla="*/ 567 w 1248"/>
                <a:gd name="T57" fmla="*/ 114 h 1163"/>
                <a:gd name="T58" fmla="*/ 539 w 1248"/>
                <a:gd name="T59" fmla="*/ 85 h 1163"/>
                <a:gd name="T60" fmla="*/ 624 w 1248"/>
                <a:gd name="T61" fmla="*/ 29 h 1163"/>
                <a:gd name="T62" fmla="*/ 624 w 1248"/>
                <a:gd name="T63" fmla="*/ 0 h 1163"/>
                <a:gd name="T64" fmla="*/ 851 w 1248"/>
                <a:gd name="T65" fmla="*/ 0 h 1163"/>
                <a:gd name="T66" fmla="*/ 993 w 1248"/>
                <a:gd name="T67" fmla="*/ 29 h 1163"/>
                <a:gd name="T68" fmla="*/ 1049 w 1248"/>
                <a:gd name="T69" fmla="*/ 0 h 1163"/>
                <a:gd name="T70" fmla="*/ 1191 w 1248"/>
                <a:gd name="T71" fmla="*/ 0 h 1163"/>
                <a:gd name="T72" fmla="*/ 1163 w 1248"/>
                <a:gd name="T73" fmla="*/ 85 h 1163"/>
                <a:gd name="T74" fmla="*/ 1219 w 1248"/>
                <a:gd name="T75" fmla="*/ 199 h 1163"/>
                <a:gd name="T76" fmla="*/ 1191 w 1248"/>
                <a:gd name="T77" fmla="*/ 256 h 1163"/>
                <a:gd name="T78" fmla="*/ 1219 w 1248"/>
                <a:gd name="T79" fmla="*/ 312 h 1163"/>
                <a:gd name="T80" fmla="*/ 1219 w 1248"/>
                <a:gd name="T81" fmla="*/ 341 h 1163"/>
                <a:gd name="T82" fmla="*/ 1248 w 1248"/>
                <a:gd name="T83" fmla="*/ 511 h 1163"/>
                <a:gd name="T84" fmla="*/ 1191 w 1248"/>
                <a:gd name="T85" fmla="*/ 539 h 1163"/>
                <a:gd name="T86" fmla="*/ 1106 w 1248"/>
                <a:gd name="T87" fmla="*/ 511 h 1163"/>
                <a:gd name="T88" fmla="*/ 1021 w 1248"/>
                <a:gd name="T89" fmla="*/ 539 h 1163"/>
                <a:gd name="T90" fmla="*/ 936 w 1248"/>
                <a:gd name="T91" fmla="*/ 511 h 1163"/>
                <a:gd name="T92" fmla="*/ 879 w 1248"/>
                <a:gd name="T93" fmla="*/ 539 h 1163"/>
                <a:gd name="T94" fmla="*/ 908 w 1248"/>
                <a:gd name="T95" fmla="*/ 596 h 1163"/>
                <a:gd name="T96" fmla="*/ 851 w 1248"/>
                <a:gd name="T97" fmla="*/ 652 h 1163"/>
                <a:gd name="T98" fmla="*/ 794 w 1248"/>
                <a:gd name="T99" fmla="*/ 709 h 1163"/>
                <a:gd name="T100" fmla="*/ 823 w 1248"/>
                <a:gd name="T101" fmla="*/ 794 h 1163"/>
                <a:gd name="T102" fmla="*/ 823 w 1248"/>
                <a:gd name="T103" fmla="*/ 879 h 1163"/>
                <a:gd name="T104" fmla="*/ 738 w 1248"/>
                <a:gd name="T105" fmla="*/ 936 h 1163"/>
                <a:gd name="T106" fmla="*/ 709 w 1248"/>
                <a:gd name="T107" fmla="*/ 908 h 1163"/>
                <a:gd name="T108" fmla="*/ 681 w 1248"/>
                <a:gd name="T109" fmla="*/ 936 h 1163"/>
                <a:gd name="T110" fmla="*/ 709 w 1248"/>
                <a:gd name="T111" fmla="*/ 964 h 1163"/>
                <a:gd name="T112" fmla="*/ 652 w 1248"/>
                <a:gd name="T113" fmla="*/ 1049 h 1163"/>
                <a:gd name="T114" fmla="*/ 624 w 1248"/>
                <a:gd name="T115" fmla="*/ 1134 h 1163"/>
                <a:gd name="T116" fmla="*/ 596 w 1248"/>
                <a:gd name="T117" fmla="*/ 1134 h 1163"/>
                <a:gd name="T118" fmla="*/ 567 w 1248"/>
                <a:gd name="T11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163">
                  <a:moveTo>
                    <a:pt x="567" y="1163"/>
                  </a:moveTo>
                  <a:lnTo>
                    <a:pt x="454" y="1078"/>
                  </a:lnTo>
                  <a:lnTo>
                    <a:pt x="426" y="1106"/>
                  </a:lnTo>
                  <a:lnTo>
                    <a:pt x="369" y="1078"/>
                  </a:lnTo>
                  <a:lnTo>
                    <a:pt x="369" y="993"/>
                  </a:lnTo>
                  <a:lnTo>
                    <a:pt x="227" y="1021"/>
                  </a:lnTo>
                  <a:lnTo>
                    <a:pt x="171" y="1078"/>
                  </a:lnTo>
                  <a:lnTo>
                    <a:pt x="114" y="1021"/>
                  </a:lnTo>
                  <a:lnTo>
                    <a:pt x="29" y="1021"/>
                  </a:lnTo>
                  <a:lnTo>
                    <a:pt x="29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57" y="823"/>
                  </a:lnTo>
                  <a:lnTo>
                    <a:pt x="142" y="851"/>
                  </a:lnTo>
                  <a:lnTo>
                    <a:pt x="142" y="794"/>
                  </a:lnTo>
                  <a:lnTo>
                    <a:pt x="171" y="794"/>
                  </a:lnTo>
                  <a:lnTo>
                    <a:pt x="227" y="709"/>
                  </a:lnTo>
                  <a:lnTo>
                    <a:pt x="199" y="624"/>
                  </a:lnTo>
                  <a:lnTo>
                    <a:pt x="312" y="539"/>
                  </a:lnTo>
                  <a:lnTo>
                    <a:pt x="284" y="454"/>
                  </a:lnTo>
                  <a:lnTo>
                    <a:pt x="341" y="369"/>
                  </a:lnTo>
                  <a:lnTo>
                    <a:pt x="397" y="369"/>
                  </a:lnTo>
                  <a:lnTo>
                    <a:pt x="369" y="312"/>
                  </a:lnTo>
                  <a:lnTo>
                    <a:pt x="482" y="312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539" y="142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624" y="29"/>
                  </a:lnTo>
                  <a:lnTo>
                    <a:pt x="624" y="0"/>
                  </a:lnTo>
                  <a:lnTo>
                    <a:pt x="851" y="0"/>
                  </a:lnTo>
                  <a:lnTo>
                    <a:pt x="993" y="29"/>
                  </a:lnTo>
                  <a:lnTo>
                    <a:pt x="1049" y="0"/>
                  </a:lnTo>
                  <a:lnTo>
                    <a:pt x="1191" y="0"/>
                  </a:lnTo>
                  <a:lnTo>
                    <a:pt x="1163" y="85"/>
                  </a:lnTo>
                  <a:lnTo>
                    <a:pt x="1219" y="199"/>
                  </a:lnTo>
                  <a:lnTo>
                    <a:pt x="1191" y="256"/>
                  </a:lnTo>
                  <a:lnTo>
                    <a:pt x="1219" y="312"/>
                  </a:lnTo>
                  <a:lnTo>
                    <a:pt x="1219" y="341"/>
                  </a:lnTo>
                  <a:lnTo>
                    <a:pt x="1248" y="511"/>
                  </a:lnTo>
                  <a:lnTo>
                    <a:pt x="1191" y="539"/>
                  </a:lnTo>
                  <a:lnTo>
                    <a:pt x="1106" y="511"/>
                  </a:lnTo>
                  <a:lnTo>
                    <a:pt x="1021" y="539"/>
                  </a:lnTo>
                  <a:lnTo>
                    <a:pt x="936" y="511"/>
                  </a:lnTo>
                  <a:lnTo>
                    <a:pt x="879" y="539"/>
                  </a:lnTo>
                  <a:lnTo>
                    <a:pt x="908" y="596"/>
                  </a:lnTo>
                  <a:lnTo>
                    <a:pt x="851" y="652"/>
                  </a:lnTo>
                  <a:lnTo>
                    <a:pt x="794" y="709"/>
                  </a:lnTo>
                  <a:lnTo>
                    <a:pt x="823" y="794"/>
                  </a:lnTo>
                  <a:lnTo>
                    <a:pt x="823" y="879"/>
                  </a:lnTo>
                  <a:lnTo>
                    <a:pt x="738" y="936"/>
                  </a:lnTo>
                  <a:lnTo>
                    <a:pt x="709" y="908"/>
                  </a:lnTo>
                  <a:lnTo>
                    <a:pt x="681" y="936"/>
                  </a:lnTo>
                  <a:lnTo>
                    <a:pt x="709" y="964"/>
                  </a:lnTo>
                  <a:lnTo>
                    <a:pt x="652" y="1049"/>
                  </a:lnTo>
                  <a:lnTo>
                    <a:pt x="624" y="1134"/>
                  </a:lnTo>
                  <a:lnTo>
                    <a:pt x="596" y="1134"/>
                  </a:lnTo>
                  <a:lnTo>
                    <a:pt x="567" y="116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413" y="2955"/>
              <a:ext cx="1021" cy="737"/>
            </a:xfrm>
            <a:custGeom>
              <a:avLst/>
              <a:gdLst>
                <a:gd name="T0" fmla="*/ 624 w 1021"/>
                <a:gd name="T1" fmla="*/ 0 h 737"/>
                <a:gd name="T2" fmla="*/ 567 w 1021"/>
                <a:gd name="T3" fmla="*/ 28 h 737"/>
                <a:gd name="T4" fmla="*/ 482 w 1021"/>
                <a:gd name="T5" fmla="*/ 0 h 737"/>
                <a:gd name="T6" fmla="*/ 397 w 1021"/>
                <a:gd name="T7" fmla="*/ 28 h 737"/>
                <a:gd name="T8" fmla="*/ 312 w 1021"/>
                <a:gd name="T9" fmla="*/ 0 h 737"/>
                <a:gd name="T10" fmla="*/ 255 w 1021"/>
                <a:gd name="T11" fmla="*/ 28 h 737"/>
                <a:gd name="T12" fmla="*/ 284 w 1021"/>
                <a:gd name="T13" fmla="*/ 85 h 737"/>
                <a:gd name="T14" fmla="*/ 170 w 1021"/>
                <a:gd name="T15" fmla="*/ 198 h 737"/>
                <a:gd name="T16" fmla="*/ 199 w 1021"/>
                <a:gd name="T17" fmla="*/ 283 h 737"/>
                <a:gd name="T18" fmla="*/ 199 w 1021"/>
                <a:gd name="T19" fmla="*/ 368 h 737"/>
                <a:gd name="T20" fmla="*/ 114 w 1021"/>
                <a:gd name="T21" fmla="*/ 425 h 737"/>
                <a:gd name="T22" fmla="*/ 85 w 1021"/>
                <a:gd name="T23" fmla="*/ 397 h 737"/>
                <a:gd name="T24" fmla="*/ 57 w 1021"/>
                <a:gd name="T25" fmla="*/ 425 h 737"/>
                <a:gd name="T26" fmla="*/ 85 w 1021"/>
                <a:gd name="T27" fmla="*/ 453 h 737"/>
                <a:gd name="T28" fmla="*/ 28 w 1021"/>
                <a:gd name="T29" fmla="*/ 538 h 737"/>
                <a:gd name="T30" fmla="*/ 0 w 1021"/>
                <a:gd name="T31" fmla="*/ 623 h 737"/>
                <a:gd name="T32" fmla="*/ 28 w 1021"/>
                <a:gd name="T33" fmla="*/ 623 h 737"/>
                <a:gd name="T34" fmla="*/ 57 w 1021"/>
                <a:gd name="T35" fmla="*/ 623 h 737"/>
                <a:gd name="T36" fmla="*/ 57 w 1021"/>
                <a:gd name="T37" fmla="*/ 680 h 737"/>
                <a:gd name="T38" fmla="*/ 199 w 1021"/>
                <a:gd name="T39" fmla="*/ 737 h 737"/>
                <a:gd name="T40" fmla="*/ 312 w 1021"/>
                <a:gd name="T41" fmla="*/ 680 h 737"/>
                <a:gd name="T42" fmla="*/ 312 w 1021"/>
                <a:gd name="T43" fmla="*/ 623 h 737"/>
                <a:gd name="T44" fmla="*/ 397 w 1021"/>
                <a:gd name="T45" fmla="*/ 652 h 737"/>
                <a:gd name="T46" fmla="*/ 454 w 1021"/>
                <a:gd name="T47" fmla="*/ 737 h 737"/>
                <a:gd name="T48" fmla="*/ 539 w 1021"/>
                <a:gd name="T49" fmla="*/ 737 h 737"/>
                <a:gd name="T50" fmla="*/ 595 w 1021"/>
                <a:gd name="T51" fmla="*/ 680 h 737"/>
                <a:gd name="T52" fmla="*/ 652 w 1021"/>
                <a:gd name="T53" fmla="*/ 708 h 737"/>
                <a:gd name="T54" fmla="*/ 737 w 1021"/>
                <a:gd name="T55" fmla="*/ 652 h 737"/>
                <a:gd name="T56" fmla="*/ 794 w 1021"/>
                <a:gd name="T57" fmla="*/ 708 h 737"/>
                <a:gd name="T58" fmla="*/ 851 w 1021"/>
                <a:gd name="T59" fmla="*/ 680 h 737"/>
                <a:gd name="T60" fmla="*/ 822 w 1021"/>
                <a:gd name="T61" fmla="*/ 652 h 737"/>
                <a:gd name="T62" fmla="*/ 879 w 1021"/>
                <a:gd name="T63" fmla="*/ 623 h 737"/>
                <a:gd name="T64" fmla="*/ 851 w 1021"/>
                <a:gd name="T65" fmla="*/ 567 h 737"/>
                <a:gd name="T66" fmla="*/ 879 w 1021"/>
                <a:gd name="T67" fmla="*/ 453 h 737"/>
                <a:gd name="T68" fmla="*/ 992 w 1021"/>
                <a:gd name="T69" fmla="*/ 397 h 737"/>
                <a:gd name="T70" fmla="*/ 1021 w 1021"/>
                <a:gd name="T71" fmla="*/ 312 h 737"/>
                <a:gd name="T72" fmla="*/ 992 w 1021"/>
                <a:gd name="T73" fmla="*/ 198 h 737"/>
                <a:gd name="T74" fmla="*/ 936 w 1021"/>
                <a:gd name="T75" fmla="*/ 141 h 737"/>
                <a:gd name="T76" fmla="*/ 907 w 1021"/>
                <a:gd name="T77" fmla="*/ 198 h 737"/>
                <a:gd name="T78" fmla="*/ 879 w 1021"/>
                <a:gd name="T79" fmla="*/ 141 h 737"/>
                <a:gd name="T80" fmla="*/ 794 w 1021"/>
                <a:gd name="T81" fmla="*/ 170 h 737"/>
                <a:gd name="T82" fmla="*/ 737 w 1021"/>
                <a:gd name="T83" fmla="*/ 170 h 737"/>
                <a:gd name="T84" fmla="*/ 709 w 1021"/>
                <a:gd name="T85" fmla="*/ 113 h 737"/>
                <a:gd name="T86" fmla="*/ 737 w 1021"/>
                <a:gd name="T87" fmla="*/ 56 h 737"/>
                <a:gd name="T88" fmla="*/ 681 w 1021"/>
                <a:gd name="T89" fmla="*/ 0 h 737"/>
                <a:gd name="T90" fmla="*/ 624 w 1021"/>
                <a:gd name="T9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737">
                  <a:moveTo>
                    <a:pt x="624" y="0"/>
                  </a:moveTo>
                  <a:lnTo>
                    <a:pt x="567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84" y="85"/>
                  </a:lnTo>
                  <a:lnTo>
                    <a:pt x="170" y="198"/>
                  </a:lnTo>
                  <a:lnTo>
                    <a:pt x="199" y="283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85" y="453"/>
                  </a:lnTo>
                  <a:lnTo>
                    <a:pt x="28" y="538"/>
                  </a:lnTo>
                  <a:lnTo>
                    <a:pt x="0" y="623"/>
                  </a:lnTo>
                  <a:lnTo>
                    <a:pt x="28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99" y="737"/>
                  </a:lnTo>
                  <a:lnTo>
                    <a:pt x="312" y="680"/>
                  </a:lnTo>
                  <a:lnTo>
                    <a:pt x="312" y="623"/>
                  </a:lnTo>
                  <a:lnTo>
                    <a:pt x="397" y="652"/>
                  </a:lnTo>
                  <a:lnTo>
                    <a:pt x="454" y="737"/>
                  </a:lnTo>
                  <a:lnTo>
                    <a:pt x="539" y="737"/>
                  </a:lnTo>
                  <a:lnTo>
                    <a:pt x="595" y="680"/>
                  </a:lnTo>
                  <a:lnTo>
                    <a:pt x="652" y="708"/>
                  </a:lnTo>
                  <a:lnTo>
                    <a:pt x="737" y="652"/>
                  </a:lnTo>
                  <a:lnTo>
                    <a:pt x="794" y="708"/>
                  </a:lnTo>
                  <a:lnTo>
                    <a:pt x="851" y="680"/>
                  </a:lnTo>
                  <a:lnTo>
                    <a:pt x="822" y="652"/>
                  </a:lnTo>
                  <a:lnTo>
                    <a:pt x="879" y="623"/>
                  </a:lnTo>
                  <a:lnTo>
                    <a:pt x="851" y="567"/>
                  </a:lnTo>
                  <a:lnTo>
                    <a:pt x="879" y="453"/>
                  </a:lnTo>
                  <a:lnTo>
                    <a:pt x="992" y="397"/>
                  </a:lnTo>
                  <a:lnTo>
                    <a:pt x="1021" y="312"/>
                  </a:lnTo>
                  <a:lnTo>
                    <a:pt x="992" y="198"/>
                  </a:lnTo>
                  <a:lnTo>
                    <a:pt x="936" y="141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09" y="113"/>
                  </a:lnTo>
                  <a:lnTo>
                    <a:pt x="737" y="56"/>
                  </a:lnTo>
                  <a:lnTo>
                    <a:pt x="681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364" y="1849"/>
              <a:ext cx="1219" cy="1474"/>
            </a:xfrm>
            <a:custGeom>
              <a:avLst/>
              <a:gdLst>
                <a:gd name="T0" fmla="*/ 0 w 1219"/>
                <a:gd name="T1" fmla="*/ 992 h 1474"/>
                <a:gd name="T2" fmla="*/ 29 w 1219"/>
                <a:gd name="T3" fmla="*/ 1106 h 1474"/>
                <a:gd name="T4" fmla="*/ 29 w 1219"/>
                <a:gd name="T5" fmla="*/ 1191 h 1474"/>
                <a:gd name="T6" fmla="*/ 227 w 1219"/>
                <a:gd name="T7" fmla="*/ 1304 h 1474"/>
                <a:gd name="T8" fmla="*/ 227 w 1219"/>
                <a:gd name="T9" fmla="*/ 1247 h 1474"/>
                <a:gd name="T10" fmla="*/ 284 w 1219"/>
                <a:gd name="T11" fmla="*/ 1247 h 1474"/>
                <a:gd name="T12" fmla="*/ 312 w 1219"/>
                <a:gd name="T13" fmla="*/ 1333 h 1474"/>
                <a:gd name="T14" fmla="*/ 312 w 1219"/>
                <a:gd name="T15" fmla="*/ 1418 h 1474"/>
                <a:gd name="T16" fmla="*/ 397 w 1219"/>
                <a:gd name="T17" fmla="*/ 1446 h 1474"/>
                <a:gd name="T18" fmla="*/ 397 w 1219"/>
                <a:gd name="T19" fmla="*/ 1474 h 1474"/>
                <a:gd name="T20" fmla="*/ 425 w 1219"/>
                <a:gd name="T21" fmla="*/ 1474 h 1474"/>
                <a:gd name="T22" fmla="*/ 482 w 1219"/>
                <a:gd name="T23" fmla="*/ 1418 h 1474"/>
                <a:gd name="T24" fmla="*/ 567 w 1219"/>
                <a:gd name="T25" fmla="*/ 1446 h 1474"/>
                <a:gd name="T26" fmla="*/ 567 w 1219"/>
                <a:gd name="T27" fmla="*/ 1389 h 1474"/>
                <a:gd name="T28" fmla="*/ 596 w 1219"/>
                <a:gd name="T29" fmla="*/ 1389 h 1474"/>
                <a:gd name="T30" fmla="*/ 652 w 1219"/>
                <a:gd name="T31" fmla="*/ 1304 h 1474"/>
                <a:gd name="T32" fmla="*/ 624 w 1219"/>
                <a:gd name="T33" fmla="*/ 1219 h 1474"/>
                <a:gd name="T34" fmla="*/ 737 w 1219"/>
                <a:gd name="T35" fmla="*/ 1134 h 1474"/>
                <a:gd name="T36" fmla="*/ 709 w 1219"/>
                <a:gd name="T37" fmla="*/ 1049 h 1474"/>
                <a:gd name="T38" fmla="*/ 766 w 1219"/>
                <a:gd name="T39" fmla="*/ 964 h 1474"/>
                <a:gd name="T40" fmla="*/ 822 w 1219"/>
                <a:gd name="T41" fmla="*/ 964 h 1474"/>
                <a:gd name="T42" fmla="*/ 794 w 1219"/>
                <a:gd name="T43" fmla="*/ 907 h 1474"/>
                <a:gd name="T44" fmla="*/ 907 w 1219"/>
                <a:gd name="T45" fmla="*/ 907 h 1474"/>
                <a:gd name="T46" fmla="*/ 879 w 1219"/>
                <a:gd name="T47" fmla="*/ 822 h 1474"/>
                <a:gd name="T48" fmla="*/ 992 w 1219"/>
                <a:gd name="T49" fmla="*/ 822 h 1474"/>
                <a:gd name="T50" fmla="*/ 992 w 1219"/>
                <a:gd name="T51" fmla="*/ 766 h 1474"/>
                <a:gd name="T52" fmla="*/ 964 w 1219"/>
                <a:gd name="T53" fmla="*/ 737 h 1474"/>
                <a:gd name="T54" fmla="*/ 992 w 1219"/>
                <a:gd name="T55" fmla="*/ 709 h 1474"/>
                <a:gd name="T56" fmla="*/ 964 w 1219"/>
                <a:gd name="T57" fmla="*/ 680 h 1474"/>
                <a:gd name="T58" fmla="*/ 1049 w 1219"/>
                <a:gd name="T59" fmla="*/ 624 h 1474"/>
                <a:gd name="T60" fmla="*/ 1049 w 1219"/>
                <a:gd name="T61" fmla="*/ 595 h 1474"/>
                <a:gd name="T62" fmla="*/ 1021 w 1219"/>
                <a:gd name="T63" fmla="*/ 539 h 1474"/>
                <a:gd name="T64" fmla="*/ 1021 w 1219"/>
                <a:gd name="T65" fmla="*/ 482 h 1474"/>
                <a:gd name="T66" fmla="*/ 1077 w 1219"/>
                <a:gd name="T67" fmla="*/ 482 h 1474"/>
                <a:gd name="T68" fmla="*/ 1077 w 1219"/>
                <a:gd name="T69" fmla="*/ 397 h 1474"/>
                <a:gd name="T70" fmla="*/ 1219 w 1219"/>
                <a:gd name="T71" fmla="*/ 340 h 1474"/>
                <a:gd name="T72" fmla="*/ 1134 w 1219"/>
                <a:gd name="T73" fmla="*/ 227 h 1474"/>
                <a:gd name="T74" fmla="*/ 1106 w 1219"/>
                <a:gd name="T75" fmla="*/ 85 h 1474"/>
                <a:gd name="T76" fmla="*/ 1077 w 1219"/>
                <a:gd name="T77" fmla="*/ 0 h 1474"/>
                <a:gd name="T78" fmla="*/ 794 w 1219"/>
                <a:gd name="T79" fmla="*/ 57 h 1474"/>
                <a:gd name="T80" fmla="*/ 737 w 1219"/>
                <a:gd name="T81" fmla="*/ 142 h 1474"/>
                <a:gd name="T82" fmla="*/ 510 w 1219"/>
                <a:gd name="T83" fmla="*/ 199 h 1474"/>
                <a:gd name="T84" fmla="*/ 624 w 1219"/>
                <a:gd name="T85" fmla="*/ 255 h 1474"/>
                <a:gd name="T86" fmla="*/ 567 w 1219"/>
                <a:gd name="T87" fmla="*/ 284 h 1474"/>
                <a:gd name="T88" fmla="*/ 454 w 1219"/>
                <a:gd name="T89" fmla="*/ 312 h 1474"/>
                <a:gd name="T90" fmla="*/ 454 w 1219"/>
                <a:gd name="T91" fmla="*/ 255 h 1474"/>
                <a:gd name="T92" fmla="*/ 340 w 1219"/>
                <a:gd name="T93" fmla="*/ 255 h 1474"/>
                <a:gd name="T94" fmla="*/ 170 w 1219"/>
                <a:gd name="T95" fmla="*/ 340 h 1474"/>
                <a:gd name="T96" fmla="*/ 142 w 1219"/>
                <a:gd name="T97" fmla="*/ 425 h 1474"/>
                <a:gd name="T98" fmla="*/ 255 w 1219"/>
                <a:gd name="T99" fmla="*/ 425 h 1474"/>
                <a:gd name="T100" fmla="*/ 369 w 1219"/>
                <a:gd name="T101" fmla="*/ 510 h 1474"/>
                <a:gd name="T102" fmla="*/ 312 w 1219"/>
                <a:gd name="T103" fmla="*/ 737 h 1474"/>
                <a:gd name="T104" fmla="*/ 199 w 1219"/>
                <a:gd name="T105" fmla="*/ 936 h 1474"/>
                <a:gd name="T106" fmla="*/ 0 w 1219"/>
                <a:gd name="T107" fmla="*/ 99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9" h="1474">
                  <a:moveTo>
                    <a:pt x="0" y="992"/>
                  </a:moveTo>
                  <a:lnTo>
                    <a:pt x="29" y="1106"/>
                  </a:lnTo>
                  <a:lnTo>
                    <a:pt x="29" y="1191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312" y="1333"/>
                  </a:lnTo>
                  <a:lnTo>
                    <a:pt x="312" y="1418"/>
                  </a:lnTo>
                  <a:lnTo>
                    <a:pt x="397" y="1446"/>
                  </a:lnTo>
                  <a:lnTo>
                    <a:pt x="397" y="1474"/>
                  </a:lnTo>
                  <a:lnTo>
                    <a:pt x="425" y="1474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567" y="1389"/>
                  </a:lnTo>
                  <a:lnTo>
                    <a:pt x="596" y="1389"/>
                  </a:lnTo>
                  <a:lnTo>
                    <a:pt x="652" y="1304"/>
                  </a:lnTo>
                  <a:lnTo>
                    <a:pt x="624" y="1219"/>
                  </a:lnTo>
                  <a:lnTo>
                    <a:pt x="737" y="1134"/>
                  </a:lnTo>
                  <a:lnTo>
                    <a:pt x="709" y="1049"/>
                  </a:lnTo>
                  <a:lnTo>
                    <a:pt x="766" y="964"/>
                  </a:lnTo>
                  <a:lnTo>
                    <a:pt x="822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879" y="822"/>
                  </a:lnTo>
                  <a:lnTo>
                    <a:pt x="992" y="822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92" y="709"/>
                  </a:lnTo>
                  <a:lnTo>
                    <a:pt x="964" y="680"/>
                  </a:lnTo>
                  <a:lnTo>
                    <a:pt x="1049" y="624"/>
                  </a:lnTo>
                  <a:lnTo>
                    <a:pt x="1049" y="595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1077" y="482"/>
                  </a:lnTo>
                  <a:lnTo>
                    <a:pt x="1077" y="397"/>
                  </a:lnTo>
                  <a:lnTo>
                    <a:pt x="1219" y="340"/>
                  </a:lnTo>
                  <a:lnTo>
                    <a:pt x="1134" y="227"/>
                  </a:lnTo>
                  <a:lnTo>
                    <a:pt x="1106" y="85"/>
                  </a:lnTo>
                  <a:lnTo>
                    <a:pt x="1077" y="0"/>
                  </a:lnTo>
                  <a:lnTo>
                    <a:pt x="794" y="57"/>
                  </a:lnTo>
                  <a:lnTo>
                    <a:pt x="737" y="142"/>
                  </a:lnTo>
                  <a:lnTo>
                    <a:pt x="510" y="199"/>
                  </a:lnTo>
                  <a:lnTo>
                    <a:pt x="624" y="255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454" y="255"/>
                  </a:lnTo>
                  <a:lnTo>
                    <a:pt x="340" y="255"/>
                  </a:lnTo>
                  <a:lnTo>
                    <a:pt x="170" y="340"/>
                  </a:lnTo>
                  <a:lnTo>
                    <a:pt x="142" y="425"/>
                  </a:lnTo>
                  <a:lnTo>
                    <a:pt x="255" y="425"/>
                  </a:lnTo>
                  <a:lnTo>
                    <a:pt x="369" y="510"/>
                  </a:lnTo>
                  <a:lnTo>
                    <a:pt x="312" y="737"/>
                  </a:lnTo>
                  <a:lnTo>
                    <a:pt x="199" y="936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2104"/>
              <a:ext cx="879" cy="1021"/>
            </a:xfrm>
            <a:custGeom>
              <a:avLst/>
              <a:gdLst>
                <a:gd name="T0" fmla="*/ 312 w 879"/>
                <a:gd name="T1" fmla="*/ 992 h 1021"/>
                <a:gd name="T2" fmla="*/ 227 w 879"/>
                <a:gd name="T3" fmla="*/ 1021 h 1021"/>
                <a:gd name="T4" fmla="*/ 170 w 879"/>
                <a:gd name="T5" fmla="*/ 1021 h 1021"/>
                <a:gd name="T6" fmla="*/ 142 w 879"/>
                <a:gd name="T7" fmla="*/ 964 h 1021"/>
                <a:gd name="T8" fmla="*/ 170 w 879"/>
                <a:gd name="T9" fmla="*/ 907 h 1021"/>
                <a:gd name="T10" fmla="*/ 114 w 879"/>
                <a:gd name="T11" fmla="*/ 851 h 1021"/>
                <a:gd name="T12" fmla="*/ 57 w 879"/>
                <a:gd name="T13" fmla="*/ 851 h 1021"/>
                <a:gd name="T14" fmla="*/ 28 w 879"/>
                <a:gd name="T15" fmla="*/ 681 h 1021"/>
                <a:gd name="T16" fmla="*/ 28 w 879"/>
                <a:gd name="T17" fmla="*/ 652 h 1021"/>
                <a:gd name="T18" fmla="*/ 0 w 879"/>
                <a:gd name="T19" fmla="*/ 596 h 1021"/>
                <a:gd name="T20" fmla="*/ 28 w 879"/>
                <a:gd name="T21" fmla="*/ 539 h 1021"/>
                <a:gd name="T22" fmla="*/ 114 w 879"/>
                <a:gd name="T23" fmla="*/ 454 h 1021"/>
                <a:gd name="T24" fmla="*/ 142 w 879"/>
                <a:gd name="T25" fmla="*/ 397 h 1021"/>
                <a:gd name="T26" fmla="*/ 227 w 879"/>
                <a:gd name="T27" fmla="*/ 397 h 1021"/>
                <a:gd name="T28" fmla="*/ 284 w 879"/>
                <a:gd name="T29" fmla="*/ 312 h 1021"/>
                <a:gd name="T30" fmla="*/ 369 w 879"/>
                <a:gd name="T31" fmla="*/ 284 h 1021"/>
                <a:gd name="T32" fmla="*/ 397 w 879"/>
                <a:gd name="T33" fmla="*/ 227 h 1021"/>
                <a:gd name="T34" fmla="*/ 425 w 879"/>
                <a:gd name="T35" fmla="*/ 114 h 1021"/>
                <a:gd name="T36" fmla="*/ 425 w 879"/>
                <a:gd name="T37" fmla="*/ 85 h 1021"/>
                <a:gd name="T38" fmla="*/ 539 w 879"/>
                <a:gd name="T39" fmla="*/ 0 h 1021"/>
                <a:gd name="T40" fmla="*/ 652 w 879"/>
                <a:gd name="T41" fmla="*/ 57 h 1021"/>
                <a:gd name="T42" fmla="*/ 766 w 879"/>
                <a:gd name="T43" fmla="*/ 85 h 1021"/>
                <a:gd name="T44" fmla="*/ 879 w 879"/>
                <a:gd name="T45" fmla="*/ 170 h 1021"/>
                <a:gd name="T46" fmla="*/ 851 w 879"/>
                <a:gd name="T47" fmla="*/ 255 h 1021"/>
                <a:gd name="T48" fmla="*/ 879 w 879"/>
                <a:gd name="T49" fmla="*/ 312 h 1021"/>
                <a:gd name="T50" fmla="*/ 851 w 879"/>
                <a:gd name="T51" fmla="*/ 397 h 1021"/>
                <a:gd name="T52" fmla="*/ 822 w 879"/>
                <a:gd name="T53" fmla="*/ 397 h 1021"/>
                <a:gd name="T54" fmla="*/ 794 w 879"/>
                <a:gd name="T55" fmla="*/ 482 h 1021"/>
                <a:gd name="T56" fmla="*/ 822 w 879"/>
                <a:gd name="T57" fmla="*/ 539 h 1021"/>
                <a:gd name="T58" fmla="*/ 794 w 879"/>
                <a:gd name="T59" fmla="*/ 567 h 1021"/>
                <a:gd name="T60" fmla="*/ 822 w 879"/>
                <a:gd name="T61" fmla="*/ 624 h 1021"/>
                <a:gd name="T62" fmla="*/ 822 w 879"/>
                <a:gd name="T63" fmla="*/ 681 h 1021"/>
                <a:gd name="T64" fmla="*/ 851 w 879"/>
                <a:gd name="T65" fmla="*/ 766 h 1021"/>
                <a:gd name="T66" fmla="*/ 794 w 879"/>
                <a:gd name="T67" fmla="*/ 822 h 1021"/>
                <a:gd name="T68" fmla="*/ 681 w 879"/>
                <a:gd name="T69" fmla="*/ 822 h 1021"/>
                <a:gd name="T70" fmla="*/ 454 w 879"/>
                <a:gd name="T71" fmla="*/ 907 h 1021"/>
                <a:gd name="T72" fmla="*/ 312 w 879"/>
                <a:gd name="T73" fmla="*/ 9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021">
                  <a:moveTo>
                    <a:pt x="312" y="992"/>
                  </a:moveTo>
                  <a:lnTo>
                    <a:pt x="227" y="1021"/>
                  </a:lnTo>
                  <a:lnTo>
                    <a:pt x="170" y="1021"/>
                  </a:lnTo>
                  <a:lnTo>
                    <a:pt x="142" y="964"/>
                  </a:lnTo>
                  <a:lnTo>
                    <a:pt x="170" y="907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28" y="681"/>
                  </a:lnTo>
                  <a:lnTo>
                    <a:pt x="28" y="652"/>
                  </a:lnTo>
                  <a:lnTo>
                    <a:pt x="0" y="596"/>
                  </a:lnTo>
                  <a:lnTo>
                    <a:pt x="28" y="539"/>
                  </a:lnTo>
                  <a:lnTo>
                    <a:pt x="114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84" y="312"/>
                  </a:lnTo>
                  <a:lnTo>
                    <a:pt x="369" y="284"/>
                  </a:lnTo>
                  <a:lnTo>
                    <a:pt x="397" y="227"/>
                  </a:lnTo>
                  <a:lnTo>
                    <a:pt x="425" y="114"/>
                  </a:lnTo>
                  <a:lnTo>
                    <a:pt x="425" y="85"/>
                  </a:lnTo>
                  <a:lnTo>
                    <a:pt x="539" y="0"/>
                  </a:lnTo>
                  <a:lnTo>
                    <a:pt x="652" y="57"/>
                  </a:lnTo>
                  <a:lnTo>
                    <a:pt x="766" y="85"/>
                  </a:lnTo>
                  <a:lnTo>
                    <a:pt x="879" y="170"/>
                  </a:lnTo>
                  <a:lnTo>
                    <a:pt x="851" y="255"/>
                  </a:lnTo>
                  <a:lnTo>
                    <a:pt x="879" y="312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82"/>
                  </a:lnTo>
                  <a:lnTo>
                    <a:pt x="822" y="539"/>
                  </a:lnTo>
                  <a:lnTo>
                    <a:pt x="794" y="567"/>
                  </a:lnTo>
                  <a:lnTo>
                    <a:pt x="822" y="624"/>
                  </a:lnTo>
                  <a:lnTo>
                    <a:pt x="822" y="681"/>
                  </a:lnTo>
                  <a:lnTo>
                    <a:pt x="851" y="766"/>
                  </a:lnTo>
                  <a:lnTo>
                    <a:pt x="794" y="822"/>
                  </a:lnTo>
                  <a:lnTo>
                    <a:pt x="681" y="822"/>
                  </a:lnTo>
                  <a:lnTo>
                    <a:pt x="454" y="907"/>
                  </a:lnTo>
                  <a:lnTo>
                    <a:pt x="312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1481"/>
              <a:ext cx="1502" cy="1162"/>
            </a:xfrm>
            <a:custGeom>
              <a:avLst/>
              <a:gdLst>
                <a:gd name="T0" fmla="*/ 1020 w 1502"/>
                <a:gd name="T1" fmla="*/ 708 h 1162"/>
                <a:gd name="T2" fmla="*/ 1020 w 1502"/>
                <a:gd name="T3" fmla="*/ 765 h 1162"/>
                <a:gd name="T4" fmla="*/ 964 w 1502"/>
                <a:gd name="T5" fmla="*/ 907 h 1162"/>
                <a:gd name="T6" fmla="*/ 879 w 1502"/>
                <a:gd name="T7" fmla="*/ 935 h 1162"/>
                <a:gd name="T8" fmla="*/ 822 w 1502"/>
                <a:gd name="T9" fmla="*/ 1020 h 1162"/>
                <a:gd name="T10" fmla="*/ 737 w 1502"/>
                <a:gd name="T11" fmla="*/ 1020 h 1162"/>
                <a:gd name="T12" fmla="*/ 709 w 1502"/>
                <a:gd name="T13" fmla="*/ 1077 h 1162"/>
                <a:gd name="T14" fmla="*/ 623 w 1502"/>
                <a:gd name="T15" fmla="*/ 1162 h 1162"/>
                <a:gd name="T16" fmla="*/ 567 w 1502"/>
                <a:gd name="T17" fmla="*/ 1048 h 1162"/>
                <a:gd name="T18" fmla="*/ 595 w 1502"/>
                <a:gd name="T19" fmla="*/ 963 h 1162"/>
                <a:gd name="T20" fmla="*/ 453 w 1502"/>
                <a:gd name="T21" fmla="*/ 963 h 1162"/>
                <a:gd name="T22" fmla="*/ 397 w 1502"/>
                <a:gd name="T23" fmla="*/ 992 h 1162"/>
                <a:gd name="T24" fmla="*/ 255 w 1502"/>
                <a:gd name="T25" fmla="*/ 963 h 1162"/>
                <a:gd name="T26" fmla="*/ 28 w 1502"/>
                <a:gd name="T27" fmla="*/ 963 h 1162"/>
                <a:gd name="T28" fmla="*/ 0 w 1502"/>
                <a:gd name="T29" fmla="*/ 907 h 1162"/>
                <a:gd name="T30" fmla="*/ 0 w 1502"/>
                <a:gd name="T31" fmla="*/ 850 h 1162"/>
                <a:gd name="T32" fmla="*/ 56 w 1502"/>
                <a:gd name="T33" fmla="*/ 850 h 1162"/>
                <a:gd name="T34" fmla="*/ 56 w 1502"/>
                <a:gd name="T35" fmla="*/ 765 h 1162"/>
                <a:gd name="T36" fmla="*/ 198 w 1502"/>
                <a:gd name="T37" fmla="*/ 708 h 1162"/>
                <a:gd name="T38" fmla="*/ 113 w 1502"/>
                <a:gd name="T39" fmla="*/ 595 h 1162"/>
                <a:gd name="T40" fmla="*/ 85 w 1502"/>
                <a:gd name="T41" fmla="*/ 453 h 1162"/>
                <a:gd name="T42" fmla="*/ 56 w 1502"/>
                <a:gd name="T43" fmla="*/ 368 h 1162"/>
                <a:gd name="T44" fmla="*/ 198 w 1502"/>
                <a:gd name="T45" fmla="*/ 368 h 1162"/>
                <a:gd name="T46" fmla="*/ 283 w 1502"/>
                <a:gd name="T47" fmla="*/ 396 h 1162"/>
                <a:gd name="T48" fmla="*/ 312 w 1502"/>
                <a:gd name="T49" fmla="*/ 340 h 1162"/>
                <a:gd name="T50" fmla="*/ 283 w 1502"/>
                <a:gd name="T51" fmla="*/ 311 h 1162"/>
                <a:gd name="T52" fmla="*/ 283 w 1502"/>
                <a:gd name="T53" fmla="*/ 255 h 1162"/>
                <a:gd name="T54" fmla="*/ 312 w 1502"/>
                <a:gd name="T55" fmla="*/ 255 h 1162"/>
                <a:gd name="T56" fmla="*/ 482 w 1502"/>
                <a:gd name="T57" fmla="*/ 283 h 1162"/>
                <a:gd name="T58" fmla="*/ 482 w 1502"/>
                <a:gd name="T59" fmla="*/ 198 h 1162"/>
                <a:gd name="T60" fmla="*/ 567 w 1502"/>
                <a:gd name="T61" fmla="*/ 226 h 1162"/>
                <a:gd name="T62" fmla="*/ 595 w 1502"/>
                <a:gd name="T63" fmla="*/ 170 h 1162"/>
                <a:gd name="T64" fmla="*/ 538 w 1502"/>
                <a:gd name="T65" fmla="*/ 141 h 1162"/>
                <a:gd name="T66" fmla="*/ 595 w 1502"/>
                <a:gd name="T67" fmla="*/ 85 h 1162"/>
                <a:gd name="T68" fmla="*/ 737 w 1502"/>
                <a:gd name="T69" fmla="*/ 113 h 1162"/>
                <a:gd name="T70" fmla="*/ 652 w 1502"/>
                <a:gd name="T71" fmla="*/ 28 h 1162"/>
                <a:gd name="T72" fmla="*/ 737 w 1502"/>
                <a:gd name="T73" fmla="*/ 0 h 1162"/>
                <a:gd name="T74" fmla="*/ 850 w 1502"/>
                <a:gd name="T75" fmla="*/ 141 h 1162"/>
                <a:gd name="T76" fmla="*/ 850 w 1502"/>
                <a:gd name="T77" fmla="*/ 170 h 1162"/>
                <a:gd name="T78" fmla="*/ 907 w 1502"/>
                <a:gd name="T79" fmla="*/ 170 h 1162"/>
                <a:gd name="T80" fmla="*/ 907 w 1502"/>
                <a:gd name="T81" fmla="*/ 141 h 1162"/>
                <a:gd name="T82" fmla="*/ 992 w 1502"/>
                <a:gd name="T83" fmla="*/ 170 h 1162"/>
                <a:gd name="T84" fmla="*/ 1020 w 1502"/>
                <a:gd name="T85" fmla="*/ 170 h 1162"/>
                <a:gd name="T86" fmla="*/ 992 w 1502"/>
                <a:gd name="T87" fmla="*/ 85 h 1162"/>
                <a:gd name="T88" fmla="*/ 1105 w 1502"/>
                <a:gd name="T89" fmla="*/ 170 h 1162"/>
                <a:gd name="T90" fmla="*/ 1134 w 1502"/>
                <a:gd name="T91" fmla="*/ 113 h 1162"/>
                <a:gd name="T92" fmla="*/ 1190 w 1502"/>
                <a:gd name="T93" fmla="*/ 113 h 1162"/>
                <a:gd name="T94" fmla="*/ 1162 w 1502"/>
                <a:gd name="T95" fmla="*/ 170 h 1162"/>
                <a:gd name="T96" fmla="*/ 1276 w 1502"/>
                <a:gd name="T97" fmla="*/ 113 h 1162"/>
                <a:gd name="T98" fmla="*/ 1502 w 1502"/>
                <a:gd name="T99" fmla="*/ 170 h 1162"/>
                <a:gd name="T100" fmla="*/ 1417 w 1502"/>
                <a:gd name="T101" fmla="*/ 226 h 1162"/>
                <a:gd name="T102" fmla="*/ 1134 w 1502"/>
                <a:gd name="T103" fmla="*/ 255 h 1162"/>
                <a:gd name="T104" fmla="*/ 1049 w 1502"/>
                <a:gd name="T105" fmla="*/ 340 h 1162"/>
                <a:gd name="T106" fmla="*/ 992 w 1502"/>
                <a:gd name="T107" fmla="*/ 311 h 1162"/>
                <a:gd name="T108" fmla="*/ 907 w 1502"/>
                <a:gd name="T109" fmla="*/ 311 h 1162"/>
                <a:gd name="T110" fmla="*/ 850 w 1502"/>
                <a:gd name="T111" fmla="*/ 396 h 1162"/>
                <a:gd name="T112" fmla="*/ 879 w 1502"/>
                <a:gd name="T113" fmla="*/ 510 h 1162"/>
                <a:gd name="T114" fmla="*/ 907 w 1502"/>
                <a:gd name="T115" fmla="*/ 538 h 1162"/>
                <a:gd name="T116" fmla="*/ 822 w 1502"/>
                <a:gd name="T117" fmla="*/ 623 h 1162"/>
                <a:gd name="T118" fmla="*/ 964 w 1502"/>
                <a:gd name="T119" fmla="*/ 680 h 1162"/>
                <a:gd name="T120" fmla="*/ 1020 w 1502"/>
                <a:gd name="T121" fmla="*/ 70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2" h="1162">
                  <a:moveTo>
                    <a:pt x="1020" y="708"/>
                  </a:moveTo>
                  <a:lnTo>
                    <a:pt x="1020" y="765"/>
                  </a:lnTo>
                  <a:lnTo>
                    <a:pt x="964" y="907"/>
                  </a:lnTo>
                  <a:lnTo>
                    <a:pt x="879" y="935"/>
                  </a:lnTo>
                  <a:lnTo>
                    <a:pt x="822" y="1020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623" y="1162"/>
                  </a:lnTo>
                  <a:lnTo>
                    <a:pt x="567" y="1048"/>
                  </a:lnTo>
                  <a:lnTo>
                    <a:pt x="595" y="963"/>
                  </a:lnTo>
                  <a:lnTo>
                    <a:pt x="453" y="963"/>
                  </a:lnTo>
                  <a:lnTo>
                    <a:pt x="397" y="992"/>
                  </a:lnTo>
                  <a:lnTo>
                    <a:pt x="255" y="963"/>
                  </a:lnTo>
                  <a:lnTo>
                    <a:pt x="28" y="963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65"/>
                  </a:lnTo>
                  <a:lnTo>
                    <a:pt x="198" y="708"/>
                  </a:lnTo>
                  <a:lnTo>
                    <a:pt x="113" y="595"/>
                  </a:lnTo>
                  <a:lnTo>
                    <a:pt x="85" y="453"/>
                  </a:lnTo>
                  <a:lnTo>
                    <a:pt x="56" y="368"/>
                  </a:lnTo>
                  <a:lnTo>
                    <a:pt x="198" y="368"/>
                  </a:lnTo>
                  <a:lnTo>
                    <a:pt x="283" y="396"/>
                  </a:lnTo>
                  <a:lnTo>
                    <a:pt x="312" y="340"/>
                  </a:lnTo>
                  <a:lnTo>
                    <a:pt x="283" y="311"/>
                  </a:lnTo>
                  <a:lnTo>
                    <a:pt x="283" y="255"/>
                  </a:lnTo>
                  <a:lnTo>
                    <a:pt x="312" y="255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67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95" y="85"/>
                  </a:lnTo>
                  <a:lnTo>
                    <a:pt x="737" y="113"/>
                  </a:lnTo>
                  <a:lnTo>
                    <a:pt x="652" y="28"/>
                  </a:lnTo>
                  <a:lnTo>
                    <a:pt x="737" y="0"/>
                  </a:lnTo>
                  <a:lnTo>
                    <a:pt x="850" y="141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41"/>
                  </a:lnTo>
                  <a:lnTo>
                    <a:pt x="992" y="170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1105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62" y="170"/>
                  </a:lnTo>
                  <a:lnTo>
                    <a:pt x="1276" y="113"/>
                  </a:lnTo>
                  <a:lnTo>
                    <a:pt x="1502" y="170"/>
                  </a:lnTo>
                  <a:lnTo>
                    <a:pt x="1417" y="226"/>
                  </a:lnTo>
                  <a:lnTo>
                    <a:pt x="1134" y="255"/>
                  </a:lnTo>
                  <a:lnTo>
                    <a:pt x="1049" y="340"/>
                  </a:lnTo>
                  <a:lnTo>
                    <a:pt x="992" y="311"/>
                  </a:lnTo>
                  <a:lnTo>
                    <a:pt x="907" y="311"/>
                  </a:lnTo>
                  <a:lnTo>
                    <a:pt x="850" y="396"/>
                  </a:lnTo>
                  <a:lnTo>
                    <a:pt x="879" y="510"/>
                  </a:lnTo>
                  <a:lnTo>
                    <a:pt x="907" y="538"/>
                  </a:lnTo>
                  <a:lnTo>
                    <a:pt x="822" y="623"/>
                  </a:lnTo>
                  <a:lnTo>
                    <a:pt x="964" y="680"/>
                  </a:lnTo>
                  <a:lnTo>
                    <a:pt x="1020" y="7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898" y="1622"/>
              <a:ext cx="709" cy="794"/>
            </a:xfrm>
            <a:custGeom>
              <a:avLst/>
              <a:gdLst>
                <a:gd name="T0" fmla="*/ 28 w 709"/>
                <a:gd name="T1" fmla="*/ 284 h 794"/>
                <a:gd name="T2" fmla="*/ 28 w 709"/>
                <a:gd name="T3" fmla="*/ 454 h 794"/>
                <a:gd name="T4" fmla="*/ 0 w 709"/>
                <a:gd name="T5" fmla="*/ 567 h 794"/>
                <a:gd name="T6" fmla="*/ 113 w 709"/>
                <a:gd name="T7" fmla="*/ 596 h 794"/>
                <a:gd name="T8" fmla="*/ 170 w 709"/>
                <a:gd name="T9" fmla="*/ 709 h 794"/>
                <a:gd name="T10" fmla="*/ 227 w 709"/>
                <a:gd name="T11" fmla="*/ 681 h 794"/>
                <a:gd name="T12" fmla="*/ 227 w 709"/>
                <a:gd name="T13" fmla="*/ 737 h 794"/>
                <a:gd name="T14" fmla="*/ 283 w 709"/>
                <a:gd name="T15" fmla="*/ 794 h 794"/>
                <a:gd name="T16" fmla="*/ 340 w 709"/>
                <a:gd name="T17" fmla="*/ 737 h 794"/>
                <a:gd name="T18" fmla="*/ 567 w 709"/>
                <a:gd name="T19" fmla="*/ 794 h 794"/>
                <a:gd name="T20" fmla="*/ 538 w 709"/>
                <a:gd name="T21" fmla="*/ 624 h 794"/>
                <a:gd name="T22" fmla="*/ 623 w 709"/>
                <a:gd name="T23" fmla="*/ 652 h 794"/>
                <a:gd name="T24" fmla="*/ 680 w 709"/>
                <a:gd name="T25" fmla="*/ 567 h 794"/>
                <a:gd name="T26" fmla="*/ 709 w 709"/>
                <a:gd name="T27" fmla="*/ 340 h 794"/>
                <a:gd name="T28" fmla="*/ 623 w 709"/>
                <a:gd name="T29" fmla="*/ 199 h 794"/>
                <a:gd name="T30" fmla="*/ 567 w 709"/>
                <a:gd name="T31" fmla="*/ 142 h 794"/>
                <a:gd name="T32" fmla="*/ 510 w 709"/>
                <a:gd name="T33" fmla="*/ 142 h 794"/>
                <a:gd name="T34" fmla="*/ 482 w 709"/>
                <a:gd name="T35" fmla="*/ 85 h 794"/>
                <a:gd name="T36" fmla="*/ 453 w 709"/>
                <a:gd name="T37" fmla="*/ 85 h 794"/>
                <a:gd name="T38" fmla="*/ 397 w 709"/>
                <a:gd name="T39" fmla="*/ 57 h 794"/>
                <a:gd name="T40" fmla="*/ 368 w 709"/>
                <a:gd name="T41" fmla="*/ 0 h 794"/>
                <a:gd name="T42" fmla="*/ 255 w 709"/>
                <a:gd name="T43" fmla="*/ 85 h 794"/>
                <a:gd name="T44" fmla="*/ 142 w 709"/>
                <a:gd name="T45" fmla="*/ 85 h 794"/>
                <a:gd name="T46" fmla="*/ 85 w 709"/>
                <a:gd name="T47" fmla="*/ 227 h 794"/>
                <a:gd name="T48" fmla="*/ 28 w 709"/>
                <a:gd name="T49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9" h="794">
                  <a:moveTo>
                    <a:pt x="28" y="284"/>
                  </a:moveTo>
                  <a:lnTo>
                    <a:pt x="28" y="454"/>
                  </a:lnTo>
                  <a:lnTo>
                    <a:pt x="0" y="567"/>
                  </a:lnTo>
                  <a:lnTo>
                    <a:pt x="113" y="596"/>
                  </a:lnTo>
                  <a:lnTo>
                    <a:pt x="170" y="709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40" y="737"/>
                  </a:lnTo>
                  <a:lnTo>
                    <a:pt x="567" y="794"/>
                  </a:lnTo>
                  <a:lnTo>
                    <a:pt x="538" y="624"/>
                  </a:lnTo>
                  <a:lnTo>
                    <a:pt x="623" y="652"/>
                  </a:lnTo>
                  <a:lnTo>
                    <a:pt x="680" y="567"/>
                  </a:lnTo>
                  <a:lnTo>
                    <a:pt x="709" y="340"/>
                  </a:lnTo>
                  <a:lnTo>
                    <a:pt x="623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482" y="85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0"/>
                  </a:lnTo>
                  <a:lnTo>
                    <a:pt x="255" y="85"/>
                  </a:lnTo>
                  <a:lnTo>
                    <a:pt x="142" y="85"/>
                  </a:lnTo>
                  <a:lnTo>
                    <a:pt x="85" y="227"/>
                  </a:lnTo>
                  <a:lnTo>
                    <a:pt x="28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32" y="2473"/>
              <a:ext cx="511" cy="453"/>
            </a:xfrm>
            <a:custGeom>
              <a:avLst/>
              <a:gdLst>
                <a:gd name="T0" fmla="*/ 199 w 511"/>
                <a:gd name="T1" fmla="*/ 425 h 453"/>
                <a:gd name="T2" fmla="*/ 142 w 511"/>
                <a:gd name="T3" fmla="*/ 227 h 453"/>
                <a:gd name="T4" fmla="*/ 227 w 511"/>
                <a:gd name="T5" fmla="*/ 227 h 453"/>
                <a:gd name="T6" fmla="*/ 255 w 511"/>
                <a:gd name="T7" fmla="*/ 340 h 453"/>
                <a:gd name="T8" fmla="*/ 369 w 511"/>
                <a:gd name="T9" fmla="*/ 368 h 453"/>
                <a:gd name="T10" fmla="*/ 397 w 511"/>
                <a:gd name="T11" fmla="*/ 255 h 453"/>
                <a:gd name="T12" fmla="*/ 341 w 511"/>
                <a:gd name="T13" fmla="*/ 142 h 453"/>
                <a:gd name="T14" fmla="*/ 426 w 511"/>
                <a:gd name="T15" fmla="*/ 142 h 453"/>
                <a:gd name="T16" fmla="*/ 511 w 511"/>
                <a:gd name="T17" fmla="*/ 28 h 453"/>
                <a:gd name="T18" fmla="*/ 482 w 511"/>
                <a:gd name="T19" fmla="*/ 0 h 453"/>
                <a:gd name="T20" fmla="*/ 426 w 511"/>
                <a:gd name="T21" fmla="*/ 0 h 453"/>
                <a:gd name="T22" fmla="*/ 369 w 511"/>
                <a:gd name="T23" fmla="*/ 28 h 453"/>
                <a:gd name="T24" fmla="*/ 255 w 511"/>
                <a:gd name="T25" fmla="*/ 0 h 453"/>
                <a:gd name="T26" fmla="*/ 227 w 511"/>
                <a:gd name="T27" fmla="*/ 113 h 453"/>
                <a:gd name="T28" fmla="*/ 142 w 511"/>
                <a:gd name="T29" fmla="*/ 113 h 453"/>
                <a:gd name="T30" fmla="*/ 0 w 511"/>
                <a:gd name="T31" fmla="*/ 255 h 453"/>
                <a:gd name="T32" fmla="*/ 0 w 511"/>
                <a:gd name="T33" fmla="*/ 340 h 453"/>
                <a:gd name="T34" fmla="*/ 170 w 511"/>
                <a:gd name="T35" fmla="*/ 453 h 453"/>
                <a:gd name="T36" fmla="*/ 199 w 511"/>
                <a:gd name="T37" fmla="*/ 4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199" y="425"/>
                  </a:moveTo>
                  <a:lnTo>
                    <a:pt x="142" y="227"/>
                  </a:lnTo>
                  <a:lnTo>
                    <a:pt x="227" y="227"/>
                  </a:lnTo>
                  <a:lnTo>
                    <a:pt x="255" y="340"/>
                  </a:lnTo>
                  <a:lnTo>
                    <a:pt x="369" y="368"/>
                  </a:lnTo>
                  <a:lnTo>
                    <a:pt x="397" y="255"/>
                  </a:lnTo>
                  <a:lnTo>
                    <a:pt x="341" y="142"/>
                  </a:lnTo>
                  <a:lnTo>
                    <a:pt x="426" y="142"/>
                  </a:lnTo>
                  <a:lnTo>
                    <a:pt x="511" y="28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255" y="0"/>
                  </a:lnTo>
                  <a:lnTo>
                    <a:pt x="227" y="113"/>
                  </a:lnTo>
                  <a:lnTo>
                    <a:pt x="142" y="113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70" y="453"/>
                  </a:lnTo>
                  <a:lnTo>
                    <a:pt x="199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529" y="2558"/>
              <a:ext cx="255" cy="397"/>
            </a:xfrm>
            <a:custGeom>
              <a:avLst/>
              <a:gdLst>
                <a:gd name="T0" fmla="*/ 0 w 255"/>
                <a:gd name="T1" fmla="*/ 113 h 397"/>
                <a:gd name="T2" fmla="*/ 57 w 255"/>
                <a:gd name="T3" fmla="*/ 255 h 397"/>
                <a:gd name="T4" fmla="*/ 0 w 255"/>
                <a:gd name="T5" fmla="*/ 397 h 397"/>
                <a:gd name="T6" fmla="*/ 29 w 255"/>
                <a:gd name="T7" fmla="*/ 397 h 397"/>
                <a:gd name="T8" fmla="*/ 199 w 255"/>
                <a:gd name="T9" fmla="*/ 255 h 397"/>
                <a:gd name="T10" fmla="*/ 170 w 255"/>
                <a:gd name="T11" fmla="*/ 227 h 397"/>
                <a:gd name="T12" fmla="*/ 227 w 255"/>
                <a:gd name="T13" fmla="*/ 227 h 397"/>
                <a:gd name="T14" fmla="*/ 255 w 255"/>
                <a:gd name="T15" fmla="*/ 198 h 397"/>
                <a:gd name="T16" fmla="*/ 227 w 255"/>
                <a:gd name="T17" fmla="*/ 113 h 397"/>
                <a:gd name="T18" fmla="*/ 255 w 255"/>
                <a:gd name="T19" fmla="*/ 85 h 397"/>
                <a:gd name="T20" fmla="*/ 255 w 255"/>
                <a:gd name="T21" fmla="*/ 28 h 397"/>
                <a:gd name="T22" fmla="*/ 170 w 255"/>
                <a:gd name="T23" fmla="*/ 0 h 397"/>
                <a:gd name="T24" fmla="*/ 85 w 255"/>
                <a:gd name="T25" fmla="*/ 57 h 397"/>
                <a:gd name="T26" fmla="*/ 0 w 255"/>
                <a:gd name="T27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397">
                  <a:moveTo>
                    <a:pt x="0" y="113"/>
                  </a:moveTo>
                  <a:lnTo>
                    <a:pt x="57" y="255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70" y="0"/>
                  </a:lnTo>
                  <a:lnTo>
                    <a:pt x="85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31" y="2926"/>
              <a:ext cx="283" cy="170"/>
            </a:xfrm>
            <a:custGeom>
              <a:avLst/>
              <a:gdLst>
                <a:gd name="T0" fmla="*/ 0 w 283"/>
                <a:gd name="T1" fmla="*/ 29 h 170"/>
                <a:gd name="T2" fmla="*/ 113 w 283"/>
                <a:gd name="T3" fmla="*/ 0 h 170"/>
                <a:gd name="T4" fmla="*/ 142 w 283"/>
                <a:gd name="T5" fmla="*/ 29 h 170"/>
                <a:gd name="T6" fmla="*/ 170 w 283"/>
                <a:gd name="T7" fmla="*/ 85 h 170"/>
                <a:gd name="T8" fmla="*/ 283 w 283"/>
                <a:gd name="T9" fmla="*/ 85 h 170"/>
                <a:gd name="T10" fmla="*/ 227 w 283"/>
                <a:gd name="T11" fmla="*/ 170 h 170"/>
                <a:gd name="T12" fmla="*/ 170 w 283"/>
                <a:gd name="T13" fmla="*/ 170 h 170"/>
                <a:gd name="T14" fmla="*/ 142 w 283"/>
                <a:gd name="T15" fmla="*/ 142 h 170"/>
                <a:gd name="T16" fmla="*/ 0 w 283"/>
                <a:gd name="T17" fmla="*/ 142 h 170"/>
                <a:gd name="T18" fmla="*/ 0 w 283"/>
                <a:gd name="T1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70">
                  <a:moveTo>
                    <a:pt x="0" y="29"/>
                  </a:moveTo>
                  <a:lnTo>
                    <a:pt x="113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83" y="85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0" y="142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C5B41F4-A948-422C-8021-C0185392F7AE}"/>
              </a:ext>
            </a:extLst>
          </p:cNvPr>
          <p:cNvSpPr txBox="1"/>
          <p:nvPr/>
        </p:nvSpPr>
        <p:spPr>
          <a:xfrm>
            <a:off x="174458" y="1351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1077685-ACE3-4013-9960-BE5BA1A35018}"/>
              </a:ext>
            </a:extLst>
          </p:cNvPr>
          <p:cNvSpPr txBox="1"/>
          <p:nvPr/>
        </p:nvSpPr>
        <p:spPr>
          <a:xfrm>
            <a:off x="139180" y="55746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1FB0275-E8FA-4C47-BAF6-A19DB11940A2}"/>
              </a:ext>
            </a:extLst>
          </p:cNvPr>
          <p:cNvCxnSpPr/>
          <p:nvPr/>
        </p:nvCxnSpPr>
        <p:spPr>
          <a:xfrm>
            <a:off x="166069" y="52971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4A88B7E-AD00-4802-BE20-59FC095AA766}"/>
              </a:ext>
            </a:extLst>
          </p:cNvPr>
          <p:cNvGrpSpPr/>
          <p:nvPr/>
        </p:nvGrpSpPr>
        <p:grpSpPr>
          <a:xfrm>
            <a:off x="5247867" y="2496008"/>
            <a:ext cx="720000" cy="430244"/>
            <a:chOff x="6555416" y="4900731"/>
            <a:chExt cx="720000" cy="378515"/>
          </a:xfrm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2FCE52FE-39FA-4266-B147-C5BF09E4D8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47E31DBE-1006-46FF-969B-5DD3F9917D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5CFF8B4-C626-4296-829B-04B8034307A6}"/>
              </a:ext>
            </a:extLst>
          </p:cNvPr>
          <p:cNvGrpSpPr/>
          <p:nvPr/>
        </p:nvGrpSpPr>
        <p:grpSpPr>
          <a:xfrm>
            <a:off x="5857467" y="3154376"/>
            <a:ext cx="720000" cy="430244"/>
            <a:chOff x="6555416" y="4900731"/>
            <a:chExt cx="720000" cy="378515"/>
          </a:xfrm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82CD114-6166-4F8D-8C1D-176EBE460B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81117779-A4EC-429E-AA73-8FA7B9BCB6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0F9F62D-47C1-41A4-8CD7-710D03AF29D9}"/>
              </a:ext>
            </a:extLst>
          </p:cNvPr>
          <p:cNvGrpSpPr/>
          <p:nvPr/>
        </p:nvGrpSpPr>
        <p:grpSpPr>
          <a:xfrm>
            <a:off x="4028667" y="3056840"/>
            <a:ext cx="720000" cy="430244"/>
            <a:chOff x="6555416" y="4900731"/>
            <a:chExt cx="720000" cy="378515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346C0D46-9AB0-42CD-9E89-ECB6B9D0EF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0A2EBFE-7CE9-413D-9353-9BD3668255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08ED0DD-03EA-4F79-A48C-2A67F1EB2683}"/>
              </a:ext>
            </a:extLst>
          </p:cNvPr>
          <p:cNvGrpSpPr/>
          <p:nvPr/>
        </p:nvGrpSpPr>
        <p:grpSpPr>
          <a:xfrm>
            <a:off x="4540731" y="3520136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BCB35B8-AD23-405F-BA2D-9D1A84F3D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2284492F-CA5F-4A7B-9294-4AE103B3B9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B9E2712-1C94-4CD5-9D69-2911AA1A4103}"/>
              </a:ext>
            </a:extLst>
          </p:cNvPr>
          <p:cNvGrpSpPr/>
          <p:nvPr/>
        </p:nvGrpSpPr>
        <p:grpSpPr>
          <a:xfrm>
            <a:off x="5272251" y="3934664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184C8FED-BB54-404C-9DF0-99E934D8A8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168BF42-6D1C-4ED2-8179-350D009357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8350CFF-4678-4397-8E8F-139860F91AB1}"/>
              </a:ext>
            </a:extLst>
          </p:cNvPr>
          <p:cNvGrpSpPr/>
          <p:nvPr/>
        </p:nvGrpSpPr>
        <p:grpSpPr>
          <a:xfrm>
            <a:off x="1358619" y="2252168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5546B356-0881-44E8-ADF7-E1E3F7EDE6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4853641C-3FF4-43BE-88E8-04C5303469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0EC140D-5890-4519-93D1-0707EE6EE9A7}"/>
              </a:ext>
            </a:extLst>
          </p:cNvPr>
          <p:cNvGrpSpPr/>
          <p:nvPr/>
        </p:nvGrpSpPr>
        <p:grpSpPr>
          <a:xfrm>
            <a:off x="444219" y="2752040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5130C7D-2DC4-4473-8941-BE1885C4B0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00A60ED-057E-4E11-ABC1-4854727997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153ACDB-8931-46DA-B0E5-22E509157A6A}"/>
              </a:ext>
            </a:extLst>
          </p:cNvPr>
          <p:cNvGrpSpPr/>
          <p:nvPr/>
        </p:nvGrpSpPr>
        <p:grpSpPr>
          <a:xfrm>
            <a:off x="919707" y="3264104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BC9CFE6-AB02-4E7B-B926-C83C88F7C0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A56D23D-7B5C-4F60-95D9-AB2C4C887B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A4047F6-AF3B-40B9-B1F5-BB63175B0E48}"/>
              </a:ext>
            </a:extLst>
          </p:cNvPr>
          <p:cNvGrpSpPr/>
          <p:nvPr/>
        </p:nvGrpSpPr>
        <p:grpSpPr>
          <a:xfrm>
            <a:off x="383259" y="3751784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2B05318-38DC-4E58-8AAA-9D0C54221A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A850CBFB-E70C-4484-8D8A-D38DAAFF3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8B42FED-E55B-408F-92E6-9379C23FC234}"/>
              </a:ext>
            </a:extLst>
          </p:cNvPr>
          <p:cNvGrpSpPr/>
          <p:nvPr/>
        </p:nvGrpSpPr>
        <p:grpSpPr>
          <a:xfrm>
            <a:off x="1005051" y="6263336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D64A42D1-5436-4FCE-B40C-83A00B12E2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EF421076-9E3D-47CA-9101-4A148B3F11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2398BBF6-9709-4707-82AA-874EB9C9C205}"/>
              </a:ext>
            </a:extLst>
          </p:cNvPr>
          <p:cNvGrpSpPr/>
          <p:nvPr/>
        </p:nvGrpSpPr>
        <p:grpSpPr>
          <a:xfrm>
            <a:off x="468603" y="6909512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1E248BD5-85C4-4E77-AD0A-6707482DC6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207E7F4A-DFC9-4997-B48C-D9A42C5F3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F90CC47A-11E0-48A6-A80C-0586DAA24258}"/>
              </a:ext>
            </a:extLst>
          </p:cNvPr>
          <p:cNvGrpSpPr/>
          <p:nvPr/>
        </p:nvGrpSpPr>
        <p:grpSpPr>
          <a:xfrm>
            <a:off x="992859" y="7470344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0B28C9E-F4AE-49E8-BCB9-B004D140BD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B57E64B3-7705-4BA5-91AD-83980FCDD1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C2C9D220-7933-44DB-8C18-D0C7E0209161}"/>
              </a:ext>
            </a:extLst>
          </p:cNvPr>
          <p:cNvGrpSpPr/>
          <p:nvPr/>
        </p:nvGrpSpPr>
        <p:grpSpPr>
          <a:xfrm>
            <a:off x="1736571" y="5446472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F5E0FF4D-01E3-4FE5-8188-A05840720C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860458FD-5266-4DA4-B764-1B672F0D8A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0D206BC1-DE29-410F-95A9-A8ABD318EF19}"/>
              </a:ext>
            </a:extLst>
          </p:cNvPr>
          <p:cNvGrpSpPr/>
          <p:nvPr/>
        </p:nvGrpSpPr>
        <p:grpSpPr>
          <a:xfrm>
            <a:off x="3199611" y="5275784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DDA6493-D258-43E1-84AA-50966325C8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7DC0F714-C886-445B-BCAB-47B86502E5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0153819-691F-49FC-A11C-CCFD6FF88EF7}"/>
              </a:ext>
            </a:extLst>
          </p:cNvPr>
          <p:cNvGrpSpPr/>
          <p:nvPr/>
        </p:nvGrpSpPr>
        <p:grpSpPr>
          <a:xfrm>
            <a:off x="3004539" y="3812557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50FA9B3-EFBD-4230-9276-10600AA31E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3A5CCBE-7E51-4A3E-BB25-1E53F4A1FD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0CC1CC4-9869-47D8-B842-A9B7BB13BD8C}"/>
              </a:ext>
            </a:extLst>
          </p:cNvPr>
          <p:cNvGrpSpPr/>
          <p:nvPr/>
        </p:nvGrpSpPr>
        <p:grpSpPr>
          <a:xfrm>
            <a:off x="2224251" y="4666184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1B8BD69-429E-4BA1-8F27-EB686CD8FF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30F29340-DBE0-4AB0-924D-058A7058E1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1C450E26-545A-4D71-BBD1-3B160E615DFF}"/>
              </a:ext>
            </a:extLst>
          </p:cNvPr>
          <p:cNvGrpSpPr/>
          <p:nvPr/>
        </p:nvGrpSpPr>
        <p:grpSpPr>
          <a:xfrm>
            <a:off x="3016804" y="4738623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63D90A91-2F08-4BC5-8C6D-2A9639691D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1FAF373-CDD5-4A44-A694-29F64A460D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D38DF37-0E57-4B8C-B849-734734A2530F}"/>
              </a:ext>
            </a:extLst>
          </p:cNvPr>
          <p:cNvGrpSpPr/>
          <p:nvPr/>
        </p:nvGrpSpPr>
        <p:grpSpPr>
          <a:xfrm>
            <a:off x="3528868" y="4287519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7428119-4634-458E-8268-B2863073DE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0FBA672-9D2D-41DF-A3C4-40C4A8A791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2D6395A0-4842-40B3-B866-D60BC2EFE1AD}"/>
              </a:ext>
            </a:extLst>
          </p:cNvPr>
          <p:cNvGrpSpPr/>
          <p:nvPr/>
        </p:nvGrpSpPr>
        <p:grpSpPr>
          <a:xfrm>
            <a:off x="4370116" y="4433823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7CCA7283-647A-412B-A2A1-856E56578F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88BB7F2-8F5B-48FC-BBC9-99139E108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5" name="Freeform 259">
            <a:extLst>
              <a:ext uri="{FF2B5EF4-FFF2-40B4-BE49-F238E27FC236}">
                <a16:creationId xmlns:a16="http://schemas.microsoft.com/office/drawing/2014/main" id="{0DC0765B-990B-40CD-85B6-04B9DB820FA9}"/>
              </a:ext>
            </a:extLst>
          </p:cNvPr>
          <p:cNvSpPr>
            <a:spLocks/>
          </p:cNvSpPr>
          <p:nvPr/>
        </p:nvSpPr>
        <p:spPr bwMode="auto">
          <a:xfrm>
            <a:off x="214313" y="2574019"/>
            <a:ext cx="2829151" cy="1736045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83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2745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43" name="Group 283"/>
          <p:cNvGrpSpPr>
            <a:grpSpLocks/>
          </p:cNvGrpSpPr>
          <p:nvPr/>
        </p:nvGrpSpPr>
        <p:grpSpPr bwMode="auto">
          <a:xfrm>
            <a:off x="149679" y="2060349"/>
            <a:ext cx="6525759" cy="6042705"/>
            <a:chOff x="132" y="1481"/>
            <a:chExt cx="5755" cy="532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671" y="6046"/>
              <a:ext cx="963" cy="764"/>
            </a:xfrm>
            <a:custGeom>
              <a:avLst/>
              <a:gdLst>
                <a:gd name="T0" fmla="*/ 283 w 964"/>
                <a:gd name="T1" fmla="*/ 28 h 765"/>
                <a:gd name="T2" fmla="*/ 255 w 964"/>
                <a:gd name="T3" fmla="*/ 85 h 765"/>
                <a:gd name="T4" fmla="*/ 142 w 964"/>
                <a:gd name="T5" fmla="*/ 142 h 765"/>
                <a:gd name="T6" fmla="*/ 113 w 964"/>
                <a:gd name="T7" fmla="*/ 227 h 765"/>
                <a:gd name="T8" fmla="*/ 85 w 964"/>
                <a:gd name="T9" fmla="*/ 340 h 765"/>
                <a:gd name="T10" fmla="*/ 0 w 964"/>
                <a:gd name="T11" fmla="*/ 425 h 765"/>
                <a:gd name="T12" fmla="*/ 28 w 964"/>
                <a:gd name="T13" fmla="*/ 538 h 765"/>
                <a:gd name="T14" fmla="*/ 28 w 964"/>
                <a:gd name="T15" fmla="*/ 595 h 765"/>
                <a:gd name="T16" fmla="*/ 85 w 964"/>
                <a:gd name="T17" fmla="*/ 652 h 765"/>
                <a:gd name="T18" fmla="*/ 113 w 964"/>
                <a:gd name="T19" fmla="*/ 709 h 765"/>
                <a:gd name="T20" fmla="*/ 170 w 964"/>
                <a:gd name="T21" fmla="*/ 709 h 765"/>
                <a:gd name="T22" fmla="*/ 170 w 964"/>
                <a:gd name="T23" fmla="*/ 737 h 765"/>
                <a:gd name="T24" fmla="*/ 227 w 964"/>
                <a:gd name="T25" fmla="*/ 737 h 765"/>
                <a:gd name="T26" fmla="*/ 255 w 964"/>
                <a:gd name="T27" fmla="*/ 709 h 765"/>
                <a:gd name="T28" fmla="*/ 369 w 964"/>
                <a:gd name="T29" fmla="*/ 765 h 765"/>
                <a:gd name="T30" fmla="*/ 425 w 964"/>
                <a:gd name="T31" fmla="*/ 709 h 765"/>
                <a:gd name="T32" fmla="*/ 425 w 964"/>
                <a:gd name="T33" fmla="*/ 680 h 765"/>
                <a:gd name="T34" fmla="*/ 454 w 964"/>
                <a:gd name="T35" fmla="*/ 680 h 765"/>
                <a:gd name="T36" fmla="*/ 510 w 964"/>
                <a:gd name="T37" fmla="*/ 624 h 765"/>
                <a:gd name="T38" fmla="*/ 595 w 964"/>
                <a:gd name="T39" fmla="*/ 652 h 765"/>
                <a:gd name="T40" fmla="*/ 624 w 964"/>
                <a:gd name="T41" fmla="*/ 737 h 765"/>
                <a:gd name="T42" fmla="*/ 680 w 964"/>
                <a:gd name="T43" fmla="*/ 709 h 765"/>
                <a:gd name="T44" fmla="*/ 680 w 964"/>
                <a:gd name="T45" fmla="*/ 680 h 765"/>
                <a:gd name="T46" fmla="*/ 709 w 964"/>
                <a:gd name="T47" fmla="*/ 652 h 765"/>
                <a:gd name="T48" fmla="*/ 709 w 964"/>
                <a:gd name="T49" fmla="*/ 567 h 765"/>
                <a:gd name="T50" fmla="*/ 765 w 964"/>
                <a:gd name="T51" fmla="*/ 567 h 765"/>
                <a:gd name="T52" fmla="*/ 794 w 964"/>
                <a:gd name="T53" fmla="*/ 510 h 765"/>
                <a:gd name="T54" fmla="*/ 850 w 964"/>
                <a:gd name="T55" fmla="*/ 482 h 765"/>
                <a:gd name="T56" fmla="*/ 822 w 964"/>
                <a:gd name="T57" fmla="*/ 397 h 765"/>
                <a:gd name="T58" fmla="*/ 765 w 964"/>
                <a:gd name="T59" fmla="*/ 283 h 765"/>
                <a:gd name="T60" fmla="*/ 765 w 964"/>
                <a:gd name="T61" fmla="*/ 227 h 765"/>
                <a:gd name="T62" fmla="*/ 850 w 964"/>
                <a:gd name="T63" fmla="*/ 227 h 765"/>
                <a:gd name="T64" fmla="*/ 850 w 964"/>
                <a:gd name="T65" fmla="*/ 170 h 765"/>
                <a:gd name="T66" fmla="*/ 907 w 964"/>
                <a:gd name="T67" fmla="*/ 85 h 765"/>
                <a:gd name="T68" fmla="*/ 964 w 964"/>
                <a:gd name="T69" fmla="*/ 85 h 765"/>
                <a:gd name="T70" fmla="*/ 936 w 964"/>
                <a:gd name="T71" fmla="*/ 57 h 765"/>
                <a:gd name="T72" fmla="*/ 822 w 964"/>
                <a:gd name="T73" fmla="*/ 85 h 765"/>
                <a:gd name="T74" fmla="*/ 765 w 964"/>
                <a:gd name="T75" fmla="*/ 142 h 765"/>
                <a:gd name="T76" fmla="*/ 765 w 964"/>
                <a:gd name="T77" fmla="*/ 57 h 765"/>
                <a:gd name="T78" fmla="*/ 652 w 964"/>
                <a:gd name="T79" fmla="*/ 57 h 765"/>
                <a:gd name="T80" fmla="*/ 567 w 964"/>
                <a:gd name="T81" fmla="*/ 85 h 765"/>
                <a:gd name="T82" fmla="*/ 539 w 964"/>
                <a:gd name="T83" fmla="*/ 57 h 765"/>
                <a:gd name="T84" fmla="*/ 454 w 964"/>
                <a:gd name="T85" fmla="*/ 85 h 765"/>
                <a:gd name="T86" fmla="*/ 425 w 964"/>
                <a:gd name="T87" fmla="*/ 57 h 765"/>
                <a:gd name="T88" fmla="*/ 369 w 964"/>
                <a:gd name="T89" fmla="*/ 57 h 765"/>
                <a:gd name="T90" fmla="*/ 340 w 964"/>
                <a:gd name="T91" fmla="*/ 0 h 765"/>
                <a:gd name="T92" fmla="*/ 283 w 964"/>
                <a:gd name="T93" fmla="*/ 0 h 765"/>
                <a:gd name="T94" fmla="*/ 283 w 964"/>
                <a:gd name="T95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765">
                  <a:moveTo>
                    <a:pt x="283" y="28"/>
                  </a:moveTo>
                  <a:lnTo>
                    <a:pt x="255" y="85"/>
                  </a:lnTo>
                  <a:lnTo>
                    <a:pt x="142" y="142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425"/>
                  </a:lnTo>
                  <a:lnTo>
                    <a:pt x="28" y="538"/>
                  </a:lnTo>
                  <a:lnTo>
                    <a:pt x="28" y="595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170" y="709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55" y="709"/>
                  </a:lnTo>
                  <a:lnTo>
                    <a:pt x="369" y="765"/>
                  </a:lnTo>
                  <a:lnTo>
                    <a:pt x="425" y="709"/>
                  </a:lnTo>
                  <a:lnTo>
                    <a:pt x="425" y="680"/>
                  </a:lnTo>
                  <a:lnTo>
                    <a:pt x="454" y="680"/>
                  </a:lnTo>
                  <a:lnTo>
                    <a:pt x="510" y="624"/>
                  </a:lnTo>
                  <a:lnTo>
                    <a:pt x="595" y="652"/>
                  </a:lnTo>
                  <a:lnTo>
                    <a:pt x="624" y="737"/>
                  </a:lnTo>
                  <a:lnTo>
                    <a:pt x="680" y="709"/>
                  </a:lnTo>
                  <a:lnTo>
                    <a:pt x="680" y="680"/>
                  </a:lnTo>
                  <a:lnTo>
                    <a:pt x="709" y="652"/>
                  </a:lnTo>
                  <a:lnTo>
                    <a:pt x="709" y="567"/>
                  </a:lnTo>
                  <a:lnTo>
                    <a:pt x="765" y="567"/>
                  </a:lnTo>
                  <a:lnTo>
                    <a:pt x="794" y="510"/>
                  </a:lnTo>
                  <a:lnTo>
                    <a:pt x="850" y="482"/>
                  </a:lnTo>
                  <a:lnTo>
                    <a:pt x="822" y="397"/>
                  </a:lnTo>
                  <a:lnTo>
                    <a:pt x="765" y="283"/>
                  </a:lnTo>
                  <a:lnTo>
                    <a:pt x="765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85"/>
                  </a:lnTo>
                  <a:lnTo>
                    <a:pt x="964" y="85"/>
                  </a:lnTo>
                  <a:lnTo>
                    <a:pt x="936" y="57"/>
                  </a:lnTo>
                  <a:lnTo>
                    <a:pt x="822" y="85"/>
                  </a:lnTo>
                  <a:lnTo>
                    <a:pt x="765" y="142"/>
                  </a:lnTo>
                  <a:lnTo>
                    <a:pt x="765" y="57"/>
                  </a:lnTo>
                  <a:lnTo>
                    <a:pt x="652" y="57"/>
                  </a:lnTo>
                  <a:lnTo>
                    <a:pt x="567" y="85"/>
                  </a:lnTo>
                  <a:lnTo>
                    <a:pt x="539" y="57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331" y="5591"/>
              <a:ext cx="1020" cy="709"/>
            </a:xfrm>
            <a:custGeom>
              <a:avLst/>
              <a:gdLst>
                <a:gd name="T0" fmla="*/ 453 w 1020"/>
                <a:gd name="T1" fmla="*/ 681 h 709"/>
                <a:gd name="T2" fmla="*/ 482 w 1020"/>
                <a:gd name="T3" fmla="*/ 596 h 709"/>
                <a:gd name="T4" fmla="*/ 595 w 1020"/>
                <a:gd name="T5" fmla="*/ 539 h 709"/>
                <a:gd name="T6" fmla="*/ 623 w 1020"/>
                <a:gd name="T7" fmla="*/ 482 h 709"/>
                <a:gd name="T8" fmla="*/ 623 w 1020"/>
                <a:gd name="T9" fmla="*/ 454 h 709"/>
                <a:gd name="T10" fmla="*/ 680 w 1020"/>
                <a:gd name="T11" fmla="*/ 454 h 709"/>
                <a:gd name="T12" fmla="*/ 709 w 1020"/>
                <a:gd name="T13" fmla="*/ 511 h 709"/>
                <a:gd name="T14" fmla="*/ 765 w 1020"/>
                <a:gd name="T15" fmla="*/ 511 h 709"/>
                <a:gd name="T16" fmla="*/ 794 w 1020"/>
                <a:gd name="T17" fmla="*/ 539 h 709"/>
                <a:gd name="T18" fmla="*/ 879 w 1020"/>
                <a:gd name="T19" fmla="*/ 511 h 709"/>
                <a:gd name="T20" fmla="*/ 907 w 1020"/>
                <a:gd name="T21" fmla="*/ 539 h 709"/>
                <a:gd name="T22" fmla="*/ 992 w 1020"/>
                <a:gd name="T23" fmla="*/ 511 h 709"/>
                <a:gd name="T24" fmla="*/ 1020 w 1020"/>
                <a:gd name="T25" fmla="*/ 454 h 709"/>
                <a:gd name="T26" fmla="*/ 1020 w 1020"/>
                <a:gd name="T27" fmla="*/ 369 h 709"/>
                <a:gd name="T28" fmla="*/ 964 w 1020"/>
                <a:gd name="T29" fmla="*/ 340 h 709"/>
                <a:gd name="T30" fmla="*/ 935 w 1020"/>
                <a:gd name="T31" fmla="*/ 369 h 709"/>
                <a:gd name="T32" fmla="*/ 850 w 1020"/>
                <a:gd name="T33" fmla="*/ 369 h 709"/>
                <a:gd name="T34" fmla="*/ 822 w 1020"/>
                <a:gd name="T35" fmla="*/ 312 h 709"/>
                <a:gd name="T36" fmla="*/ 794 w 1020"/>
                <a:gd name="T37" fmla="*/ 199 h 709"/>
                <a:gd name="T38" fmla="*/ 879 w 1020"/>
                <a:gd name="T39" fmla="*/ 170 h 709"/>
                <a:gd name="T40" fmla="*/ 850 w 1020"/>
                <a:gd name="T41" fmla="*/ 142 h 709"/>
                <a:gd name="T42" fmla="*/ 879 w 1020"/>
                <a:gd name="T43" fmla="*/ 85 h 709"/>
                <a:gd name="T44" fmla="*/ 822 w 1020"/>
                <a:gd name="T45" fmla="*/ 57 h 709"/>
                <a:gd name="T46" fmla="*/ 822 w 1020"/>
                <a:gd name="T47" fmla="*/ 0 h 709"/>
                <a:gd name="T48" fmla="*/ 709 w 1020"/>
                <a:gd name="T49" fmla="*/ 29 h 709"/>
                <a:gd name="T50" fmla="*/ 652 w 1020"/>
                <a:gd name="T51" fmla="*/ 114 h 709"/>
                <a:gd name="T52" fmla="*/ 567 w 1020"/>
                <a:gd name="T53" fmla="*/ 85 h 709"/>
                <a:gd name="T54" fmla="*/ 567 w 1020"/>
                <a:gd name="T55" fmla="*/ 57 h 709"/>
                <a:gd name="T56" fmla="*/ 510 w 1020"/>
                <a:gd name="T57" fmla="*/ 85 h 709"/>
                <a:gd name="T58" fmla="*/ 482 w 1020"/>
                <a:gd name="T59" fmla="*/ 57 h 709"/>
                <a:gd name="T60" fmla="*/ 340 w 1020"/>
                <a:gd name="T61" fmla="*/ 85 h 709"/>
                <a:gd name="T62" fmla="*/ 340 w 1020"/>
                <a:gd name="T63" fmla="*/ 114 h 709"/>
                <a:gd name="T64" fmla="*/ 312 w 1020"/>
                <a:gd name="T65" fmla="*/ 114 h 709"/>
                <a:gd name="T66" fmla="*/ 255 w 1020"/>
                <a:gd name="T67" fmla="*/ 142 h 709"/>
                <a:gd name="T68" fmla="*/ 198 w 1020"/>
                <a:gd name="T69" fmla="*/ 114 h 709"/>
                <a:gd name="T70" fmla="*/ 142 w 1020"/>
                <a:gd name="T71" fmla="*/ 142 h 709"/>
                <a:gd name="T72" fmla="*/ 142 w 1020"/>
                <a:gd name="T73" fmla="*/ 255 h 709"/>
                <a:gd name="T74" fmla="*/ 0 w 1020"/>
                <a:gd name="T75" fmla="*/ 369 h 709"/>
                <a:gd name="T76" fmla="*/ 56 w 1020"/>
                <a:gd name="T77" fmla="*/ 425 h 709"/>
                <a:gd name="T78" fmla="*/ 85 w 1020"/>
                <a:gd name="T79" fmla="*/ 511 h 709"/>
                <a:gd name="T80" fmla="*/ 113 w 1020"/>
                <a:gd name="T81" fmla="*/ 511 h 709"/>
                <a:gd name="T82" fmla="*/ 113 w 1020"/>
                <a:gd name="T83" fmla="*/ 652 h 709"/>
                <a:gd name="T84" fmla="*/ 198 w 1020"/>
                <a:gd name="T85" fmla="*/ 709 h 709"/>
                <a:gd name="T86" fmla="*/ 255 w 1020"/>
                <a:gd name="T87" fmla="*/ 709 h 709"/>
                <a:gd name="T88" fmla="*/ 312 w 1020"/>
                <a:gd name="T89" fmla="*/ 681 h 709"/>
                <a:gd name="T90" fmla="*/ 453 w 1020"/>
                <a:gd name="T91" fmla="*/ 68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709">
                  <a:moveTo>
                    <a:pt x="453" y="681"/>
                  </a:moveTo>
                  <a:lnTo>
                    <a:pt x="482" y="596"/>
                  </a:lnTo>
                  <a:lnTo>
                    <a:pt x="595" y="539"/>
                  </a:lnTo>
                  <a:lnTo>
                    <a:pt x="623" y="482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709" y="511"/>
                  </a:lnTo>
                  <a:lnTo>
                    <a:pt x="765" y="511"/>
                  </a:lnTo>
                  <a:lnTo>
                    <a:pt x="794" y="539"/>
                  </a:lnTo>
                  <a:lnTo>
                    <a:pt x="879" y="511"/>
                  </a:lnTo>
                  <a:lnTo>
                    <a:pt x="907" y="539"/>
                  </a:lnTo>
                  <a:lnTo>
                    <a:pt x="992" y="511"/>
                  </a:lnTo>
                  <a:lnTo>
                    <a:pt x="1020" y="454"/>
                  </a:lnTo>
                  <a:lnTo>
                    <a:pt x="1020" y="369"/>
                  </a:lnTo>
                  <a:lnTo>
                    <a:pt x="964" y="340"/>
                  </a:lnTo>
                  <a:lnTo>
                    <a:pt x="935" y="369"/>
                  </a:lnTo>
                  <a:lnTo>
                    <a:pt x="850" y="369"/>
                  </a:lnTo>
                  <a:lnTo>
                    <a:pt x="822" y="312"/>
                  </a:lnTo>
                  <a:lnTo>
                    <a:pt x="794" y="199"/>
                  </a:lnTo>
                  <a:lnTo>
                    <a:pt x="879" y="170"/>
                  </a:lnTo>
                  <a:lnTo>
                    <a:pt x="850" y="142"/>
                  </a:lnTo>
                  <a:lnTo>
                    <a:pt x="879" y="85"/>
                  </a:lnTo>
                  <a:lnTo>
                    <a:pt x="822" y="57"/>
                  </a:lnTo>
                  <a:lnTo>
                    <a:pt x="822" y="0"/>
                  </a:lnTo>
                  <a:lnTo>
                    <a:pt x="709" y="29"/>
                  </a:lnTo>
                  <a:lnTo>
                    <a:pt x="652" y="114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510" y="85"/>
                  </a:lnTo>
                  <a:lnTo>
                    <a:pt x="482" y="57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12" y="114"/>
                  </a:lnTo>
                  <a:lnTo>
                    <a:pt x="255" y="142"/>
                  </a:lnTo>
                  <a:lnTo>
                    <a:pt x="198" y="114"/>
                  </a:lnTo>
                  <a:lnTo>
                    <a:pt x="142" y="142"/>
                  </a:lnTo>
                  <a:lnTo>
                    <a:pt x="142" y="255"/>
                  </a:lnTo>
                  <a:lnTo>
                    <a:pt x="0" y="369"/>
                  </a:lnTo>
                  <a:lnTo>
                    <a:pt x="56" y="425"/>
                  </a:lnTo>
                  <a:lnTo>
                    <a:pt x="85" y="511"/>
                  </a:lnTo>
                  <a:lnTo>
                    <a:pt x="113" y="511"/>
                  </a:lnTo>
                  <a:lnTo>
                    <a:pt x="113" y="652"/>
                  </a:lnTo>
                  <a:lnTo>
                    <a:pt x="198" y="709"/>
                  </a:lnTo>
                  <a:lnTo>
                    <a:pt x="255" y="709"/>
                  </a:lnTo>
                  <a:lnTo>
                    <a:pt x="312" y="681"/>
                  </a:lnTo>
                  <a:lnTo>
                    <a:pt x="453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191 w 1587"/>
                <a:gd name="T1" fmla="*/ 1163 h 1248"/>
                <a:gd name="T2" fmla="*/ 1020 w 1587"/>
                <a:gd name="T3" fmla="*/ 1248 h 1248"/>
                <a:gd name="T4" fmla="*/ 907 w 1587"/>
                <a:gd name="T5" fmla="*/ 1163 h 1248"/>
                <a:gd name="T6" fmla="*/ 935 w 1587"/>
                <a:gd name="T7" fmla="*/ 1021 h 1248"/>
                <a:gd name="T8" fmla="*/ 850 w 1587"/>
                <a:gd name="T9" fmla="*/ 1021 h 1248"/>
                <a:gd name="T10" fmla="*/ 737 w 1587"/>
                <a:gd name="T11" fmla="*/ 964 h 1248"/>
                <a:gd name="T12" fmla="*/ 794 w 1587"/>
                <a:gd name="T13" fmla="*/ 822 h 1248"/>
                <a:gd name="T14" fmla="*/ 794 w 1587"/>
                <a:gd name="T15" fmla="*/ 737 h 1248"/>
                <a:gd name="T16" fmla="*/ 737 w 1587"/>
                <a:gd name="T17" fmla="*/ 652 h 1248"/>
                <a:gd name="T18" fmla="*/ 567 w 1587"/>
                <a:gd name="T19" fmla="*/ 766 h 1248"/>
                <a:gd name="T20" fmla="*/ 482 w 1587"/>
                <a:gd name="T21" fmla="*/ 709 h 1248"/>
                <a:gd name="T22" fmla="*/ 397 w 1587"/>
                <a:gd name="T23" fmla="*/ 709 h 1248"/>
                <a:gd name="T24" fmla="*/ 255 w 1587"/>
                <a:gd name="T25" fmla="*/ 766 h 1248"/>
                <a:gd name="T26" fmla="*/ 170 w 1587"/>
                <a:gd name="T27" fmla="*/ 794 h 1248"/>
                <a:gd name="T28" fmla="*/ 85 w 1587"/>
                <a:gd name="T29" fmla="*/ 681 h 1248"/>
                <a:gd name="T30" fmla="*/ 57 w 1587"/>
                <a:gd name="T31" fmla="*/ 624 h 1248"/>
                <a:gd name="T32" fmla="*/ 57 w 1587"/>
                <a:gd name="T33" fmla="*/ 454 h 1248"/>
                <a:gd name="T34" fmla="*/ 0 w 1587"/>
                <a:gd name="T35" fmla="*/ 312 h 1248"/>
                <a:gd name="T36" fmla="*/ 368 w 1587"/>
                <a:gd name="T37" fmla="*/ 284 h 1248"/>
                <a:gd name="T38" fmla="*/ 595 w 1587"/>
                <a:gd name="T39" fmla="*/ 85 h 1248"/>
                <a:gd name="T40" fmla="*/ 652 w 1587"/>
                <a:gd name="T41" fmla="*/ 0 h 1248"/>
                <a:gd name="T42" fmla="*/ 907 w 1587"/>
                <a:gd name="T43" fmla="*/ 170 h 1248"/>
                <a:gd name="T44" fmla="*/ 1049 w 1587"/>
                <a:gd name="T45" fmla="*/ 199 h 1248"/>
                <a:gd name="T46" fmla="*/ 1162 w 1587"/>
                <a:gd name="T47" fmla="*/ 227 h 1248"/>
                <a:gd name="T48" fmla="*/ 1332 w 1587"/>
                <a:gd name="T49" fmla="*/ 255 h 1248"/>
                <a:gd name="T50" fmla="*/ 1446 w 1587"/>
                <a:gd name="T51" fmla="*/ 199 h 1248"/>
                <a:gd name="T52" fmla="*/ 1502 w 1587"/>
                <a:gd name="T53" fmla="*/ 255 h 1248"/>
                <a:gd name="T54" fmla="*/ 1587 w 1587"/>
                <a:gd name="T55" fmla="*/ 284 h 1248"/>
                <a:gd name="T56" fmla="*/ 1446 w 1587"/>
                <a:gd name="T57" fmla="*/ 567 h 1248"/>
                <a:gd name="T58" fmla="*/ 1502 w 1587"/>
                <a:gd name="T59" fmla="*/ 652 h 1248"/>
                <a:gd name="T60" fmla="*/ 1446 w 1587"/>
                <a:gd name="T61" fmla="*/ 822 h 1248"/>
                <a:gd name="T62" fmla="*/ 1219 w 1587"/>
                <a:gd name="T63" fmla="*/ 936 h 1248"/>
                <a:gd name="T64" fmla="*/ 1247 w 1587"/>
                <a:gd name="T65" fmla="*/ 1077 h 1248"/>
                <a:gd name="T66" fmla="*/ 1276 w 1587"/>
                <a:gd name="T67" fmla="*/ 1163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7" h="1248">
                  <a:moveTo>
                    <a:pt x="1219" y="1191"/>
                  </a:moveTo>
                  <a:lnTo>
                    <a:pt x="1191" y="1163"/>
                  </a:lnTo>
                  <a:lnTo>
                    <a:pt x="1077" y="1191"/>
                  </a:lnTo>
                  <a:lnTo>
                    <a:pt x="1020" y="1248"/>
                  </a:lnTo>
                  <a:lnTo>
                    <a:pt x="1020" y="1163"/>
                  </a:lnTo>
                  <a:lnTo>
                    <a:pt x="907" y="1163"/>
                  </a:lnTo>
                  <a:lnTo>
                    <a:pt x="935" y="1106"/>
                  </a:lnTo>
                  <a:lnTo>
                    <a:pt x="935" y="1021"/>
                  </a:lnTo>
                  <a:lnTo>
                    <a:pt x="879" y="992"/>
                  </a:lnTo>
                  <a:lnTo>
                    <a:pt x="850" y="1021"/>
                  </a:lnTo>
                  <a:lnTo>
                    <a:pt x="765" y="1021"/>
                  </a:lnTo>
                  <a:lnTo>
                    <a:pt x="737" y="964"/>
                  </a:lnTo>
                  <a:lnTo>
                    <a:pt x="709" y="851"/>
                  </a:lnTo>
                  <a:lnTo>
                    <a:pt x="794" y="822"/>
                  </a:lnTo>
                  <a:lnTo>
                    <a:pt x="765" y="794"/>
                  </a:lnTo>
                  <a:lnTo>
                    <a:pt x="794" y="737"/>
                  </a:lnTo>
                  <a:lnTo>
                    <a:pt x="737" y="709"/>
                  </a:lnTo>
                  <a:lnTo>
                    <a:pt x="737" y="652"/>
                  </a:lnTo>
                  <a:lnTo>
                    <a:pt x="624" y="681"/>
                  </a:lnTo>
                  <a:lnTo>
                    <a:pt x="567" y="766"/>
                  </a:lnTo>
                  <a:lnTo>
                    <a:pt x="482" y="737"/>
                  </a:lnTo>
                  <a:lnTo>
                    <a:pt x="482" y="709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255" y="737"/>
                  </a:lnTo>
                  <a:lnTo>
                    <a:pt x="255" y="766"/>
                  </a:lnTo>
                  <a:lnTo>
                    <a:pt x="227" y="766"/>
                  </a:lnTo>
                  <a:lnTo>
                    <a:pt x="170" y="794"/>
                  </a:lnTo>
                  <a:lnTo>
                    <a:pt x="113" y="766"/>
                  </a:lnTo>
                  <a:lnTo>
                    <a:pt x="85" y="681"/>
                  </a:lnTo>
                  <a:lnTo>
                    <a:pt x="85" y="624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85" y="340"/>
                  </a:lnTo>
                  <a:lnTo>
                    <a:pt x="368" y="284"/>
                  </a:lnTo>
                  <a:lnTo>
                    <a:pt x="567" y="142"/>
                  </a:lnTo>
                  <a:lnTo>
                    <a:pt x="595" y="85"/>
                  </a:lnTo>
                  <a:lnTo>
                    <a:pt x="567" y="29"/>
                  </a:lnTo>
                  <a:lnTo>
                    <a:pt x="652" y="0"/>
                  </a:lnTo>
                  <a:lnTo>
                    <a:pt x="794" y="57"/>
                  </a:lnTo>
                  <a:lnTo>
                    <a:pt x="907" y="170"/>
                  </a:lnTo>
                  <a:lnTo>
                    <a:pt x="1020" y="199"/>
                  </a:lnTo>
                  <a:lnTo>
                    <a:pt x="1049" y="199"/>
                  </a:lnTo>
                  <a:lnTo>
                    <a:pt x="1105" y="227"/>
                  </a:lnTo>
                  <a:lnTo>
                    <a:pt x="1162" y="227"/>
                  </a:lnTo>
                  <a:lnTo>
                    <a:pt x="1191" y="170"/>
                  </a:lnTo>
                  <a:lnTo>
                    <a:pt x="1332" y="255"/>
                  </a:lnTo>
                  <a:lnTo>
                    <a:pt x="1389" y="170"/>
                  </a:lnTo>
                  <a:lnTo>
                    <a:pt x="1446" y="199"/>
                  </a:lnTo>
                  <a:lnTo>
                    <a:pt x="1474" y="170"/>
                  </a:lnTo>
                  <a:lnTo>
                    <a:pt x="1502" y="255"/>
                  </a:lnTo>
                  <a:lnTo>
                    <a:pt x="1531" y="284"/>
                  </a:lnTo>
                  <a:lnTo>
                    <a:pt x="1587" y="284"/>
                  </a:lnTo>
                  <a:lnTo>
                    <a:pt x="1587" y="312"/>
                  </a:lnTo>
                  <a:lnTo>
                    <a:pt x="1446" y="567"/>
                  </a:lnTo>
                  <a:lnTo>
                    <a:pt x="1417" y="624"/>
                  </a:lnTo>
                  <a:lnTo>
                    <a:pt x="1502" y="652"/>
                  </a:lnTo>
                  <a:lnTo>
                    <a:pt x="1446" y="737"/>
                  </a:lnTo>
                  <a:lnTo>
                    <a:pt x="1446" y="822"/>
                  </a:lnTo>
                  <a:lnTo>
                    <a:pt x="1332" y="907"/>
                  </a:lnTo>
                  <a:lnTo>
                    <a:pt x="1219" y="936"/>
                  </a:lnTo>
                  <a:lnTo>
                    <a:pt x="1191" y="1049"/>
                  </a:lnTo>
                  <a:lnTo>
                    <a:pt x="1247" y="1077"/>
                  </a:lnTo>
                  <a:lnTo>
                    <a:pt x="1276" y="1134"/>
                  </a:lnTo>
                  <a:lnTo>
                    <a:pt x="1276" y="1163"/>
                  </a:lnTo>
                  <a:lnTo>
                    <a:pt x="1219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068" y="4089"/>
              <a:ext cx="1701" cy="1105"/>
            </a:xfrm>
            <a:custGeom>
              <a:avLst/>
              <a:gdLst>
                <a:gd name="T0" fmla="*/ 142 w 1701"/>
                <a:gd name="T1" fmla="*/ 907 h 1105"/>
                <a:gd name="T2" fmla="*/ 368 w 1701"/>
                <a:gd name="T3" fmla="*/ 1049 h 1105"/>
                <a:gd name="T4" fmla="*/ 453 w 1701"/>
                <a:gd name="T5" fmla="*/ 1077 h 1105"/>
                <a:gd name="T6" fmla="*/ 539 w 1701"/>
                <a:gd name="T7" fmla="*/ 1020 h 1105"/>
                <a:gd name="T8" fmla="*/ 737 w 1701"/>
                <a:gd name="T9" fmla="*/ 1020 h 1105"/>
                <a:gd name="T10" fmla="*/ 822 w 1701"/>
                <a:gd name="T11" fmla="*/ 1020 h 1105"/>
                <a:gd name="T12" fmla="*/ 879 w 1701"/>
                <a:gd name="T13" fmla="*/ 1049 h 1105"/>
                <a:gd name="T14" fmla="*/ 1049 w 1701"/>
                <a:gd name="T15" fmla="*/ 879 h 1105"/>
                <a:gd name="T16" fmla="*/ 1134 w 1701"/>
                <a:gd name="T17" fmla="*/ 879 h 1105"/>
                <a:gd name="T18" fmla="*/ 1191 w 1701"/>
                <a:gd name="T19" fmla="*/ 793 h 1105"/>
                <a:gd name="T20" fmla="*/ 1191 w 1701"/>
                <a:gd name="T21" fmla="*/ 680 h 1105"/>
                <a:gd name="T22" fmla="*/ 1332 w 1701"/>
                <a:gd name="T23" fmla="*/ 708 h 1105"/>
                <a:gd name="T24" fmla="*/ 1389 w 1701"/>
                <a:gd name="T25" fmla="*/ 793 h 1105"/>
                <a:gd name="T26" fmla="*/ 1474 w 1701"/>
                <a:gd name="T27" fmla="*/ 737 h 1105"/>
                <a:gd name="T28" fmla="*/ 1616 w 1701"/>
                <a:gd name="T29" fmla="*/ 708 h 1105"/>
                <a:gd name="T30" fmla="*/ 1673 w 1701"/>
                <a:gd name="T31" fmla="*/ 652 h 1105"/>
                <a:gd name="T32" fmla="*/ 1701 w 1701"/>
                <a:gd name="T33" fmla="*/ 510 h 1105"/>
                <a:gd name="T34" fmla="*/ 1559 w 1701"/>
                <a:gd name="T35" fmla="*/ 453 h 1105"/>
                <a:gd name="T36" fmla="*/ 1417 w 1701"/>
                <a:gd name="T37" fmla="*/ 283 h 1105"/>
                <a:gd name="T38" fmla="*/ 1276 w 1701"/>
                <a:gd name="T39" fmla="*/ 312 h 1105"/>
                <a:gd name="T40" fmla="*/ 1219 w 1701"/>
                <a:gd name="T41" fmla="*/ 198 h 1105"/>
                <a:gd name="T42" fmla="*/ 1162 w 1701"/>
                <a:gd name="T43" fmla="*/ 113 h 1105"/>
                <a:gd name="T44" fmla="*/ 1020 w 1701"/>
                <a:gd name="T45" fmla="*/ 170 h 1105"/>
                <a:gd name="T46" fmla="*/ 1020 w 1701"/>
                <a:gd name="T47" fmla="*/ 56 h 1105"/>
                <a:gd name="T48" fmla="*/ 907 w 1701"/>
                <a:gd name="T49" fmla="*/ 113 h 1105"/>
                <a:gd name="T50" fmla="*/ 822 w 1701"/>
                <a:gd name="T51" fmla="*/ 56 h 1105"/>
                <a:gd name="T52" fmla="*/ 737 w 1701"/>
                <a:gd name="T53" fmla="*/ 141 h 1105"/>
                <a:gd name="T54" fmla="*/ 624 w 1701"/>
                <a:gd name="T55" fmla="*/ 198 h 1105"/>
                <a:gd name="T56" fmla="*/ 567 w 1701"/>
                <a:gd name="T57" fmla="*/ 255 h 1105"/>
                <a:gd name="T58" fmla="*/ 539 w 1701"/>
                <a:gd name="T59" fmla="*/ 368 h 1105"/>
                <a:gd name="T60" fmla="*/ 397 w 1701"/>
                <a:gd name="T61" fmla="*/ 425 h 1105"/>
                <a:gd name="T62" fmla="*/ 227 w 1701"/>
                <a:gd name="T63" fmla="*/ 623 h 1105"/>
                <a:gd name="T64" fmla="*/ 28 w 1701"/>
                <a:gd name="T65" fmla="*/ 793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1" h="1105">
                  <a:moveTo>
                    <a:pt x="0" y="850"/>
                  </a:moveTo>
                  <a:lnTo>
                    <a:pt x="142" y="907"/>
                  </a:lnTo>
                  <a:lnTo>
                    <a:pt x="255" y="1020"/>
                  </a:lnTo>
                  <a:lnTo>
                    <a:pt x="368" y="1049"/>
                  </a:lnTo>
                  <a:lnTo>
                    <a:pt x="397" y="1049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39" y="1020"/>
                  </a:lnTo>
                  <a:lnTo>
                    <a:pt x="680" y="1105"/>
                  </a:lnTo>
                  <a:lnTo>
                    <a:pt x="737" y="1020"/>
                  </a:lnTo>
                  <a:lnTo>
                    <a:pt x="794" y="1049"/>
                  </a:lnTo>
                  <a:lnTo>
                    <a:pt x="822" y="1020"/>
                  </a:lnTo>
                  <a:lnTo>
                    <a:pt x="850" y="1105"/>
                  </a:lnTo>
                  <a:lnTo>
                    <a:pt x="879" y="1049"/>
                  </a:lnTo>
                  <a:lnTo>
                    <a:pt x="1049" y="935"/>
                  </a:lnTo>
                  <a:lnTo>
                    <a:pt x="1049" y="879"/>
                  </a:lnTo>
                  <a:lnTo>
                    <a:pt x="1106" y="907"/>
                  </a:lnTo>
                  <a:lnTo>
                    <a:pt x="1134" y="879"/>
                  </a:lnTo>
                  <a:lnTo>
                    <a:pt x="1134" y="822"/>
                  </a:lnTo>
                  <a:lnTo>
                    <a:pt x="1191" y="793"/>
                  </a:lnTo>
                  <a:lnTo>
                    <a:pt x="1219" y="708"/>
                  </a:lnTo>
                  <a:lnTo>
                    <a:pt x="1191" y="680"/>
                  </a:lnTo>
                  <a:lnTo>
                    <a:pt x="1219" y="652"/>
                  </a:lnTo>
                  <a:lnTo>
                    <a:pt x="1332" y="708"/>
                  </a:lnTo>
                  <a:lnTo>
                    <a:pt x="1276" y="765"/>
                  </a:lnTo>
                  <a:lnTo>
                    <a:pt x="1389" y="793"/>
                  </a:lnTo>
                  <a:lnTo>
                    <a:pt x="1446" y="680"/>
                  </a:lnTo>
                  <a:lnTo>
                    <a:pt x="1474" y="737"/>
                  </a:lnTo>
                  <a:lnTo>
                    <a:pt x="1531" y="737"/>
                  </a:lnTo>
                  <a:lnTo>
                    <a:pt x="1616" y="708"/>
                  </a:lnTo>
                  <a:lnTo>
                    <a:pt x="1673" y="737"/>
                  </a:lnTo>
                  <a:lnTo>
                    <a:pt x="1673" y="652"/>
                  </a:lnTo>
                  <a:lnTo>
                    <a:pt x="1701" y="595"/>
                  </a:lnTo>
                  <a:lnTo>
                    <a:pt x="1701" y="510"/>
                  </a:lnTo>
                  <a:lnTo>
                    <a:pt x="1644" y="453"/>
                  </a:lnTo>
                  <a:lnTo>
                    <a:pt x="1559" y="453"/>
                  </a:lnTo>
                  <a:lnTo>
                    <a:pt x="1474" y="397"/>
                  </a:lnTo>
                  <a:lnTo>
                    <a:pt x="1417" y="283"/>
                  </a:lnTo>
                  <a:lnTo>
                    <a:pt x="1332" y="255"/>
                  </a:lnTo>
                  <a:lnTo>
                    <a:pt x="1276" y="312"/>
                  </a:lnTo>
                  <a:lnTo>
                    <a:pt x="1276" y="255"/>
                  </a:lnTo>
                  <a:lnTo>
                    <a:pt x="1219" y="198"/>
                  </a:lnTo>
                  <a:lnTo>
                    <a:pt x="1219" y="141"/>
                  </a:lnTo>
                  <a:lnTo>
                    <a:pt x="1162" y="113"/>
                  </a:lnTo>
                  <a:lnTo>
                    <a:pt x="1134" y="226"/>
                  </a:lnTo>
                  <a:lnTo>
                    <a:pt x="1020" y="170"/>
                  </a:lnTo>
                  <a:lnTo>
                    <a:pt x="1049" y="113"/>
                  </a:lnTo>
                  <a:lnTo>
                    <a:pt x="1020" y="56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850" y="0"/>
                  </a:lnTo>
                  <a:lnTo>
                    <a:pt x="822" y="56"/>
                  </a:lnTo>
                  <a:lnTo>
                    <a:pt x="737" y="85"/>
                  </a:lnTo>
                  <a:lnTo>
                    <a:pt x="737" y="141"/>
                  </a:lnTo>
                  <a:lnTo>
                    <a:pt x="680" y="141"/>
                  </a:lnTo>
                  <a:lnTo>
                    <a:pt x="624" y="198"/>
                  </a:lnTo>
                  <a:lnTo>
                    <a:pt x="624" y="226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397" y="425"/>
                  </a:lnTo>
                  <a:lnTo>
                    <a:pt x="425" y="453"/>
                  </a:lnTo>
                  <a:lnTo>
                    <a:pt x="227" y="623"/>
                  </a:lnTo>
                  <a:lnTo>
                    <a:pt x="170" y="737"/>
                  </a:lnTo>
                  <a:lnTo>
                    <a:pt x="28" y="793"/>
                  </a:lnTo>
                  <a:lnTo>
                    <a:pt x="0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485" y="4089"/>
              <a:ext cx="1361" cy="793"/>
            </a:xfrm>
            <a:custGeom>
              <a:avLst/>
              <a:gdLst>
                <a:gd name="T0" fmla="*/ 256 w 1361"/>
                <a:gd name="T1" fmla="*/ 737 h 793"/>
                <a:gd name="T2" fmla="*/ 256 w 1361"/>
                <a:gd name="T3" fmla="*/ 652 h 793"/>
                <a:gd name="T4" fmla="*/ 284 w 1361"/>
                <a:gd name="T5" fmla="*/ 595 h 793"/>
                <a:gd name="T6" fmla="*/ 284 w 1361"/>
                <a:gd name="T7" fmla="*/ 510 h 793"/>
                <a:gd name="T8" fmla="*/ 227 w 1361"/>
                <a:gd name="T9" fmla="*/ 453 h 793"/>
                <a:gd name="T10" fmla="*/ 142 w 1361"/>
                <a:gd name="T11" fmla="*/ 453 h 793"/>
                <a:gd name="T12" fmla="*/ 57 w 1361"/>
                <a:gd name="T13" fmla="*/ 397 h 793"/>
                <a:gd name="T14" fmla="*/ 0 w 1361"/>
                <a:gd name="T15" fmla="*/ 283 h 793"/>
                <a:gd name="T16" fmla="*/ 29 w 1361"/>
                <a:gd name="T17" fmla="*/ 226 h 793"/>
                <a:gd name="T18" fmla="*/ 57 w 1361"/>
                <a:gd name="T19" fmla="*/ 226 h 793"/>
                <a:gd name="T20" fmla="*/ 142 w 1361"/>
                <a:gd name="T21" fmla="*/ 198 h 793"/>
                <a:gd name="T22" fmla="*/ 199 w 1361"/>
                <a:gd name="T23" fmla="*/ 113 h 793"/>
                <a:gd name="T24" fmla="*/ 312 w 1361"/>
                <a:gd name="T25" fmla="*/ 170 h 793"/>
                <a:gd name="T26" fmla="*/ 397 w 1361"/>
                <a:gd name="T27" fmla="*/ 170 h 793"/>
                <a:gd name="T28" fmla="*/ 426 w 1361"/>
                <a:gd name="T29" fmla="*/ 113 h 793"/>
                <a:gd name="T30" fmla="*/ 539 w 1361"/>
                <a:gd name="T31" fmla="*/ 113 h 793"/>
                <a:gd name="T32" fmla="*/ 596 w 1361"/>
                <a:gd name="T33" fmla="*/ 85 h 793"/>
                <a:gd name="T34" fmla="*/ 652 w 1361"/>
                <a:gd name="T35" fmla="*/ 113 h 793"/>
                <a:gd name="T36" fmla="*/ 709 w 1361"/>
                <a:gd name="T37" fmla="*/ 113 h 793"/>
                <a:gd name="T38" fmla="*/ 709 w 1361"/>
                <a:gd name="T39" fmla="*/ 56 h 793"/>
                <a:gd name="T40" fmla="*/ 794 w 1361"/>
                <a:gd name="T41" fmla="*/ 56 h 793"/>
                <a:gd name="T42" fmla="*/ 822 w 1361"/>
                <a:gd name="T43" fmla="*/ 113 h 793"/>
                <a:gd name="T44" fmla="*/ 879 w 1361"/>
                <a:gd name="T45" fmla="*/ 0 h 793"/>
                <a:gd name="T46" fmla="*/ 908 w 1361"/>
                <a:gd name="T47" fmla="*/ 28 h 793"/>
                <a:gd name="T48" fmla="*/ 908 w 1361"/>
                <a:gd name="T49" fmla="*/ 113 h 793"/>
                <a:gd name="T50" fmla="*/ 936 w 1361"/>
                <a:gd name="T51" fmla="*/ 170 h 793"/>
                <a:gd name="T52" fmla="*/ 993 w 1361"/>
                <a:gd name="T53" fmla="*/ 141 h 793"/>
                <a:gd name="T54" fmla="*/ 1021 w 1361"/>
                <a:gd name="T55" fmla="*/ 170 h 793"/>
                <a:gd name="T56" fmla="*/ 1078 w 1361"/>
                <a:gd name="T57" fmla="*/ 170 h 793"/>
                <a:gd name="T58" fmla="*/ 1078 w 1361"/>
                <a:gd name="T59" fmla="*/ 255 h 793"/>
                <a:gd name="T60" fmla="*/ 1134 w 1361"/>
                <a:gd name="T61" fmla="*/ 255 h 793"/>
                <a:gd name="T62" fmla="*/ 1191 w 1361"/>
                <a:gd name="T63" fmla="*/ 312 h 793"/>
                <a:gd name="T64" fmla="*/ 1333 w 1361"/>
                <a:gd name="T65" fmla="*/ 340 h 793"/>
                <a:gd name="T66" fmla="*/ 1361 w 1361"/>
                <a:gd name="T67" fmla="*/ 482 h 793"/>
                <a:gd name="T68" fmla="*/ 1304 w 1361"/>
                <a:gd name="T69" fmla="*/ 538 h 793"/>
                <a:gd name="T70" fmla="*/ 1276 w 1361"/>
                <a:gd name="T71" fmla="*/ 510 h 793"/>
                <a:gd name="T72" fmla="*/ 1219 w 1361"/>
                <a:gd name="T73" fmla="*/ 482 h 793"/>
                <a:gd name="T74" fmla="*/ 1219 w 1361"/>
                <a:gd name="T75" fmla="*/ 567 h 793"/>
                <a:gd name="T76" fmla="*/ 1163 w 1361"/>
                <a:gd name="T77" fmla="*/ 567 h 793"/>
                <a:gd name="T78" fmla="*/ 1134 w 1361"/>
                <a:gd name="T79" fmla="*/ 538 h 793"/>
                <a:gd name="T80" fmla="*/ 1049 w 1361"/>
                <a:gd name="T81" fmla="*/ 510 h 793"/>
                <a:gd name="T82" fmla="*/ 1021 w 1361"/>
                <a:gd name="T83" fmla="*/ 567 h 793"/>
                <a:gd name="T84" fmla="*/ 851 w 1361"/>
                <a:gd name="T85" fmla="*/ 680 h 793"/>
                <a:gd name="T86" fmla="*/ 822 w 1361"/>
                <a:gd name="T87" fmla="*/ 680 h 793"/>
                <a:gd name="T88" fmla="*/ 766 w 1361"/>
                <a:gd name="T89" fmla="*/ 737 h 793"/>
                <a:gd name="T90" fmla="*/ 709 w 1361"/>
                <a:gd name="T91" fmla="*/ 680 h 793"/>
                <a:gd name="T92" fmla="*/ 652 w 1361"/>
                <a:gd name="T93" fmla="*/ 737 h 793"/>
                <a:gd name="T94" fmla="*/ 624 w 1361"/>
                <a:gd name="T95" fmla="*/ 708 h 793"/>
                <a:gd name="T96" fmla="*/ 567 w 1361"/>
                <a:gd name="T97" fmla="*/ 708 h 793"/>
                <a:gd name="T98" fmla="*/ 426 w 1361"/>
                <a:gd name="T99" fmla="*/ 623 h 793"/>
                <a:gd name="T100" fmla="*/ 397 w 1361"/>
                <a:gd name="T101" fmla="*/ 652 h 793"/>
                <a:gd name="T102" fmla="*/ 397 w 1361"/>
                <a:gd name="T103" fmla="*/ 708 h 793"/>
                <a:gd name="T104" fmla="*/ 369 w 1361"/>
                <a:gd name="T105" fmla="*/ 708 h 793"/>
                <a:gd name="T106" fmla="*/ 312 w 1361"/>
                <a:gd name="T107" fmla="*/ 793 h 793"/>
                <a:gd name="T108" fmla="*/ 256 w 1361"/>
                <a:gd name="T109" fmla="*/ 765 h 793"/>
                <a:gd name="T110" fmla="*/ 256 w 1361"/>
                <a:gd name="T111" fmla="*/ 73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1" h="793">
                  <a:moveTo>
                    <a:pt x="256" y="737"/>
                  </a:moveTo>
                  <a:lnTo>
                    <a:pt x="256" y="652"/>
                  </a:lnTo>
                  <a:lnTo>
                    <a:pt x="284" y="595"/>
                  </a:lnTo>
                  <a:lnTo>
                    <a:pt x="284" y="510"/>
                  </a:lnTo>
                  <a:lnTo>
                    <a:pt x="227" y="453"/>
                  </a:lnTo>
                  <a:lnTo>
                    <a:pt x="142" y="453"/>
                  </a:lnTo>
                  <a:lnTo>
                    <a:pt x="57" y="397"/>
                  </a:lnTo>
                  <a:lnTo>
                    <a:pt x="0" y="283"/>
                  </a:lnTo>
                  <a:lnTo>
                    <a:pt x="29" y="226"/>
                  </a:lnTo>
                  <a:lnTo>
                    <a:pt x="57" y="226"/>
                  </a:lnTo>
                  <a:lnTo>
                    <a:pt x="142" y="198"/>
                  </a:lnTo>
                  <a:lnTo>
                    <a:pt x="199" y="113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26" y="113"/>
                  </a:lnTo>
                  <a:lnTo>
                    <a:pt x="539" y="113"/>
                  </a:lnTo>
                  <a:lnTo>
                    <a:pt x="596" y="85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709" y="56"/>
                  </a:lnTo>
                  <a:lnTo>
                    <a:pt x="794" y="56"/>
                  </a:lnTo>
                  <a:lnTo>
                    <a:pt x="822" y="113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113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255"/>
                  </a:lnTo>
                  <a:lnTo>
                    <a:pt x="1134" y="255"/>
                  </a:lnTo>
                  <a:lnTo>
                    <a:pt x="1191" y="312"/>
                  </a:lnTo>
                  <a:lnTo>
                    <a:pt x="1333" y="340"/>
                  </a:lnTo>
                  <a:lnTo>
                    <a:pt x="1361" y="482"/>
                  </a:lnTo>
                  <a:lnTo>
                    <a:pt x="1304" y="538"/>
                  </a:lnTo>
                  <a:lnTo>
                    <a:pt x="1276" y="51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049" y="510"/>
                  </a:lnTo>
                  <a:lnTo>
                    <a:pt x="1021" y="567"/>
                  </a:lnTo>
                  <a:lnTo>
                    <a:pt x="851" y="680"/>
                  </a:lnTo>
                  <a:lnTo>
                    <a:pt x="822" y="680"/>
                  </a:lnTo>
                  <a:lnTo>
                    <a:pt x="766" y="737"/>
                  </a:lnTo>
                  <a:lnTo>
                    <a:pt x="709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567" y="708"/>
                  </a:lnTo>
                  <a:lnTo>
                    <a:pt x="426" y="623"/>
                  </a:lnTo>
                  <a:lnTo>
                    <a:pt x="397" y="652"/>
                  </a:lnTo>
                  <a:lnTo>
                    <a:pt x="397" y="708"/>
                  </a:lnTo>
                  <a:lnTo>
                    <a:pt x="369" y="708"/>
                  </a:lnTo>
                  <a:lnTo>
                    <a:pt x="312" y="793"/>
                  </a:lnTo>
                  <a:lnTo>
                    <a:pt x="256" y="765"/>
                  </a:lnTo>
                  <a:lnTo>
                    <a:pt x="256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918" y="3692"/>
              <a:ext cx="1106" cy="709"/>
            </a:xfrm>
            <a:custGeom>
              <a:avLst/>
              <a:gdLst>
                <a:gd name="T0" fmla="*/ 1106 w 1106"/>
                <a:gd name="T1" fmla="*/ 510 h 709"/>
                <a:gd name="T2" fmla="*/ 993 w 1106"/>
                <a:gd name="T3" fmla="*/ 510 h 709"/>
                <a:gd name="T4" fmla="*/ 964 w 1106"/>
                <a:gd name="T5" fmla="*/ 567 h 709"/>
                <a:gd name="T6" fmla="*/ 879 w 1106"/>
                <a:gd name="T7" fmla="*/ 567 h 709"/>
                <a:gd name="T8" fmla="*/ 766 w 1106"/>
                <a:gd name="T9" fmla="*/ 510 h 709"/>
                <a:gd name="T10" fmla="*/ 709 w 1106"/>
                <a:gd name="T11" fmla="*/ 595 h 709"/>
                <a:gd name="T12" fmla="*/ 624 w 1106"/>
                <a:gd name="T13" fmla="*/ 623 h 709"/>
                <a:gd name="T14" fmla="*/ 596 w 1106"/>
                <a:gd name="T15" fmla="*/ 623 h 709"/>
                <a:gd name="T16" fmla="*/ 567 w 1106"/>
                <a:gd name="T17" fmla="*/ 680 h 709"/>
                <a:gd name="T18" fmla="*/ 482 w 1106"/>
                <a:gd name="T19" fmla="*/ 652 h 709"/>
                <a:gd name="T20" fmla="*/ 426 w 1106"/>
                <a:gd name="T21" fmla="*/ 709 h 709"/>
                <a:gd name="T22" fmla="*/ 426 w 1106"/>
                <a:gd name="T23" fmla="*/ 652 h 709"/>
                <a:gd name="T24" fmla="*/ 369 w 1106"/>
                <a:gd name="T25" fmla="*/ 595 h 709"/>
                <a:gd name="T26" fmla="*/ 369 w 1106"/>
                <a:gd name="T27" fmla="*/ 538 h 709"/>
                <a:gd name="T28" fmla="*/ 312 w 1106"/>
                <a:gd name="T29" fmla="*/ 510 h 709"/>
                <a:gd name="T30" fmla="*/ 284 w 1106"/>
                <a:gd name="T31" fmla="*/ 623 h 709"/>
                <a:gd name="T32" fmla="*/ 170 w 1106"/>
                <a:gd name="T33" fmla="*/ 567 h 709"/>
                <a:gd name="T34" fmla="*/ 199 w 1106"/>
                <a:gd name="T35" fmla="*/ 510 h 709"/>
                <a:gd name="T36" fmla="*/ 170 w 1106"/>
                <a:gd name="T37" fmla="*/ 453 h 709"/>
                <a:gd name="T38" fmla="*/ 114 w 1106"/>
                <a:gd name="T39" fmla="*/ 510 h 709"/>
                <a:gd name="T40" fmla="*/ 57 w 1106"/>
                <a:gd name="T41" fmla="*/ 510 h 709"/>
                <a:gd name="T42" fmla="*/ 0 w 1106"/>
                <a:gd name="T43" fmla="*/ 397 h 709"/>
                <a:gd name="T44" fmla="*/ 29 w 1106"/>
                <a:gd name="T45" fmla="*/ 368 h 709"/>
                <a:gd name="T46" fmla="*/ 142 w 1106"/>
                <a:gd name="T47" fmla="*/ 312 h 709"/>
                <a:gd name="T48" fmla="*/ 312 w 1106"/>
                <a:gd name="T49" fmla="*/ 113 h 709"/>
                <a:gd name="T50" fmla="*/ 397 w 1106"/>
                <a:gd name="T51" fmla="*/ 113 h 709"/>
                <a:gd name="T52" fmla="*/ 426 w 1106"/>
                <a:gd name="T53" fmla="*/ 113 h 709"/>
                <a:gd name="T54" fmla="*/ 539 w 1106"/>
                <a:gd name="T55" fmla="*/ 57 h 709"/>
                <a:gd name="T56" fmla="*/ 596 w 1106"/>
                <a:gd name="T57" fmla="*/ 0 h 709"/>
                <a:gd name="T58" fmla="*/ 596 w 1106"/>
                <a:gd name="T59" fmla="*/ 85 h 709"/>
                <a:gd name="T60" fmla="*/ 624 w 1106"/>
                <a:gd name="T61" fmla="*/ 57 h 709"/>
                <a:gd name="T62" fmla="*/ 709 w 1106"/>
                <a:gd name="T63" fmla="*/ 85 h 709"/>
                <a:gd name="T64" fmla="*/ 709 w 1106"/>
                <a:gd name="T65" fmla="*/ 113 h 709"/>
                <a:gd name="T66" fmla="*/ 766 w 1106"/>
                <a:gd name="T67" fmla="*/ 142 h 709"/>
                <a:gd name="T68" fmla="*/ 737 w 1106"/>
                <a:gd name="T69" fmla="*/ 170 h 709"/>
                <a:gd name="T70" fmla="*/ 737 w 1106"/>
                <a:gd name="T71" fmla="*/ 227 h 709"/>
                <a:gd name="T72" fmla="*/ 823 w 1106"/>
                <a:gd name="T73" fmla="*/ 283 h 709"/>
                <a:gd name="T74" fmla="*/ 823 w 1106"/>
                <a:gd name="T75" fmla="*/ 368 h 709"/>
                <a:gd name="T76" fmla="*/ 908 w 1106"/>
                <a:gd name="T77" fmla="*/ 397 h 709"/>
                <a:gd name="T78" fmla="*/ 936 w 1106"/>
                <a:gd name="T79" fmla="*/ 368 h 709"/>
                <a:gd name="T80" fmla="*/ 993 w 1106"/>
                <a:gd name="T81" fmla="*/ 425 h 709"/>
                <a:gd name="T82" fmla="*/ 1049 w 1106"/>
                <a:gd name="T83" fmla="*/ 425 h 709"/>
                <a:gd name="T84" fmla="*/ 1106 w 1106"/>
                <a:gd name="T85" fmla="*/ 51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6" h="709">
                  <a:moveTo>
                    <a:pt x="1106" y="510"/>
                  </a:moveTo>
                  <a:lnTo>
                    <a:pt x="993" y="510"/>
                  </a:lnTo>
                  <a:lnTo>
                    <a:pt x="964" y="567"/>
                  </a:lnTo>
                  <a:lnTo>
                    <a:pt x="879" y="567"/>
                  </a:lnTo>
                  <a:lnTo>
                    <a:pt x="766" y="510"/>
                  </a:lnTo>
                  <a:lnTo>
                    <a:pt x="709" y="595"/>
                  </a:lnTo>
                  <a:lnTo>
                    <a:pt x="624" y="623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482" y="652"/>
                  </a:lnTo>
                  <a:lnTo>
                    <a:pt x="426" y="709"/>
                  </a:lnTo>
                  <a:lnTo>
                    <a:pt x="426" y="652"/>
                  </a:lnTo>
                  <a:lnTo>
                    <a:pt x="369" y="595"/>
                  </a:lnTo>
                  <a:lnTo>
                    <a:pt x="369" y="538"/>
                  </a:lnTo>
                  <a:lnTo>
                    <a:pt x="312" y="510"/>
                  </a:lnTo>
                  <a:lnTo>
                    <a:pt x="284" y="623"/>
                  </a:lnTo>
                  <a:lnTo>
                    <a:pt x="170" y="567"/>
                  </a:lnTo>
                  <a:lnTo>
                    <a:pt x="199" y="510"/>
                  </a:lnTo>
                  <a:lnTo>
                    <a:pt x="170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0" y="397"/>
                  </a:lnTo>
                  <a:lnTo>
                    <a:pt x="29" y="368"/>
                  </a:lnTo>
                  <a:lnTo>
                    <a:pt x="142" y="312"/>
                  </a:lnTo>
                  <a:lnTo>
                    <a:pt x="312" y="113"/>
                  </a:lnTo>
                  <a:lnTo>
                    <a:pt x="397" y="113"/>
                  </a:lnTo>
                  <a:lnTo>
                    <a:pt x="426" y="113"/>
                  </a:lnTo>
                  <a:lnTo>
                    <a:pt x="539" y="57"/>
                  </a:lnTo>
                  <a:lnTo>
                    <a:pt x="596" y="0"/>
                  </a:lnTo>
                  <a:lnTo>
                    <a:pt x="596" y="85"/>
                  </a:lnTo>
                  <a:lnTo>
                    <a:pt x="624" y="57"/>
                  </a:lnTo>
                  <a:lnTo>
                    <a:pt x="709" y="85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23" y="283"/>
                  </a:lnTo>
                  <a:lnTo>
                    <a:pt x="823" y="368"/>
                  </a:lnTo>
                  <a:lnTo>
                    <a:pt x="908" y="397"/>
                  </a:lnTo>
                  <a:lnTo>
                    <a:pt x="936" y="368"/>
                  </a:lnTo>
                  <a:lnTo>
                    <a:pt x="993" y="425"/>
                  </a:lnTo>
                  <a:lnTo>
                    <a:pt x="1049" y="425"/>
                  </a:lnTo>
                  <a:lnTo>
                    <a:pt x="1106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741" y="3749"/>
              <a:ext cx="623" cy="453"/>
            </a:xfrm>
            <a:custGeom>
              <a:avLst/>
              <a:gdLst>
                <a:gd name="T0" fmla="*/ 623 w 623"/>
                <a:gd name="T1" fmla="*/ 340 h 453"/>
                <a:gd name="T2" fmla="*/ 566 w 623"/>
                <a:gd name="T3" fmla="*/ 453 h 453"/>
                <a:gd name="T4" fmla="*/ 538 w 623"/>
                <a:gd name="T5" fmla="*/ 396 h 453"/>
                <a:gd name="T6" fmla="*/ 453 w 623"/>
                <a:gd name="T7" fmla="*/ 396 h 453"/>
                <a:gd name="T8" fmla="*/ 453 w 623"/>
                <a:gd name="T9" fmla="*/ 453 h 453"/>
                <a:gd name="T10" fmla="*/ 396 w 623"/>
                <a:gd name="T11" fmla="*/ 453 h 453"/>
                <a:gd name="T12" fmla="*/ 340 w 623"/>
                <a:gd name="T13" fmla="*/ 425 h 453"/>
                <a:gd name="T14" fmla="*/ 283 w 623"/>
                <a:gd name="T15" fmla="*/ 453 h 453"/>
                <a:gd name="T16" fmla="*/ 226 w 623"/>
                <a:gd name="T17" fmla="*/ 368 h 453"/>
                <a:gd name="T18" fmla="*/ 170 w 623"/>
                <a:gd name="T19" fmla="*/ 368 h 453"/>
                <a:gd name="T20" fmla="*/ 113 w 623"/>
                <a:gd name="T21" fmla="*/ 311 h 453"/>
                <a:gd name="T22" fmla="*/ 85 w 623"/>
                <a:gd name="T23" fmla="*/ 340 h 453"/>
                <a:gd name="T24" fmla="*/ 0 w 623"/>
                <a:gd name="T25" fmla="*/ 311 h 453"/>
                <a:gd name="T26" fmla="*/ 0 w 623"/>
                <a:gd name="T27" fmla="*/ 226 h 453"/>
                <a:gd name="T28" fmla="*/ 28 w 623"/>
                <a:gd name="T29" fmla="*/ 170 h 453"/>
                <a:gd name="T30" fmla="*/ 141 w 623"/>
                <a:gd name="T31" fmla="*/ 141 h 453"/>
                <a:gd name="T32" fmla="*/ 255 w 623"/>
                <a:gd name="T33" fmla="*/ 170 h 453"/>
                <a:gd name="T34" fmla="*/ 255 w 623"/>
                <a:gd name="T35" fmla="*/ 113 h 453"/>
                <a:gd name="T36" fmla="*/ 311 w 623"/>
                <a:gd name="T37" fmla="*/ 56 h 453"/>
                <a:gd name="T38" fmla="*/ 311 w 623"/>
                <a:gd name="T39" fmla="*/ 0 h 453"/>
                <a:gd name="T40" fmla="*/ 396 w 623"/>
                <a:gd name="T41" fmla="*/ 0 h 453"/>
                <a:gd name="T42" fmla="*/ 368 w 623"/>
                <a:gd name="T43" fmla="*/ 85 h 453"/>
                <a:gd name="T44" fmla="*/ 396 w 623"/>
                <a:gd name="T45" fmla="*/ 85 h 453"/>
                <a:gd name="T46" fmla="*/ 368 w 623"/>
                <a:gd name="T47" fmla="*/ 141 h 453"/>
                <a:gd name="T48" fmla="*/ 453 w 623"/>
                <a:gd name="T49" fmla="*/ 198 h 453"/>
                <a:gd name="T50" fmla="*/ 481 w 623"/>
                <a:gd name="T51" fmla="*/ 255 h 453"/>
                <a:gd name="T52" fmla="*/ 566 w 623"/>
                <a:gd name="T53" fmla="*/ 226 h 453"/>
                <a:gd name="T54" fmla="*/ 623 w 623"/>
                <a:gd name="T55" fmla="*/ 283 h 453"/>
                <a:gd name="T56" fmla="*/ 623 w 623"/>
                <a:gd name="T57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453">
                  <a:moveTo>
                    <a:pt x="623" y="340"/>
                  </a:moveTo>
                  <a:lnTo>
                    <a:pt x="566" y="453"/>
                  </a:lnTo>
                  <a:lnTo>
                    <a:pt x="538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96" y="453"/>
                  </a:lnTo>
                  <a:lnTo>
                    <a:pt x="340" y="425"/>
                  </a:lnTo>
                  <a:lnTo>
                    <a:pt x="283" y="453"/>
                  </a:lnTo>
                  <a:lnTo>
                    <a:pt x="226" y="368"/>
                  </a:lnTo>
                  <a:lnTo>
                    <a:pt x="170" y="368"/>
                  </a:lnTo>
                  <a:lnTo>
                    <a:pt x="113" y="311"/>
                  </a:lnTo>
                  <a:lnTo>
                    <a:pt x="85" y="340"/>
                  </a:lnTo>
                  <a:lnTo>
                    <a:pt x="0" y="311"/>
                  </a:lnTo>
                  <a:lnTo>
                    <a:pt x="0" y="226"/>
                  </a:lnTo>
                  <a:lnTo>
                    <a:pt x="28" y="170"/>
                  </a:lnTo>
                  <a:lnTo>
                    <a:pt x="141" y="141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311" y="56"/>
                  </a:lnTo>
                  <a:lnTo>
                    <a:pt x="311" y="0"/>
                  </a:lnTo>
                  <a:lnTo>
                    <a:pt x="396" y="0"/>
                  </a:lnTo>
                  <a:lnTo>
                    <a:pt x="368" y="85"/>
                  </a:lnTo>
                  <a:lnTo>
                    <a:pt x="396" y="85"/>
                  </a:lnTo>
                  <a:lnTo>
                    <a:pt x="368" y="141"/>
                  </a:lnTo>
                  <a:lnTo>
                    <a:pt x="453" y="198"/>
                  </a:lnTo>
                  <a:lnTo>
                    <a:pt x="481" y="255"/>
                  </a:lnTo>
                  <a:lnTo>
                    <a:pt x="566" y="226"/>
                  </a:lnTo>
                  <a:lnTo>
                    <a:pt x="623" y="283"/>
                  </a:lnTo>
                  <a:lnTo>
                    <a:pt x="623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0 w 1190"/>
                <a:gd name="T1" fmla="*/ 851 h 1134"/>
                <a:gd name="T2" fmla="*/ 0 w 1190"/>
                <a:gd name="T3" fmla="*/ 936 h 1134"/>
                <a:gd name="T4" fmla="*/ 28 w 1190"/>
                <a:gd name="T5" fmla="*/ 908 h 1134"/>
                <a:gd name="T6" fmla="*/ 113 w 1190"/>
                <a:gd name="T7" fmla="*/ 936 h 1134"/>
                <a:gd name="T8" fmla="*/ 113 w 1190"/>
                <a:gd name="T9" fmla="*/ 964 h 1134"/>
                <a:gd name="T10" fmla="*/ 170 w 1190"/>
                <a:gd name="T11" fmla="*/ 993 h 1134"/>
                <a:gd name="T12" fmla="*/ 141 w 1190"/>
                <a:gd name="T13" fmla="*/ 1021 h 1134"/>
                <a:gd name="T14" fmla="*/ 141 w 1190"/>
                <a:gd name="T15" fmla="*/ 1078 h 1134"/>
                <a:gd name="T16" fmla="*/ 227 w 1190"/>
                <a:gd name="T17" fmla="*/ 1134 h 1134"/>
                <a:gd name="T18" fmla="*/ 255 w 1190"/>
                <a:gd name="T19" fmla="*/ 1078 h 1134"/>
                <a:gd name="T20" fmla="*/ 368 w 1190"/>
                <a:gd name="T21" fmla="*/ 1049 h 1134"/>
                <a:gd name="T22" fmla="*/ 482 w 1190"/>
                <a:gd name="T23" fmla="*/ 1078 h 1134"/>
                <a:gd name="T24" fmla="*/ 482 w 1190"/>
                <a:gd name="T25" fmla="*/ 1021 h 1134"/>
                <a:gd name="T26" fmla="*/ 538 w 1190"/>
                <a:gd name="T27" fmla="*/ 964 h 1134"/>
                <a:gd name="T28" fmla="*/ 538 w 1190"/>
                <a:gd name="T29" fmla="*/ 908 h 1134"/>
                <a:gd name="T30" fmla="*/ 567 w 1190"/>
                <a:gd name="T31" fmla="*/ 851 h 1134"/>
                <a:gd name="T32" fmla="*/ 538 w 1190"/>
                <a:gd name="T33" fmla="*/ 822 h 1134"/>
                <a:gd name="T34" fmla="*/ 567 w 1190"/>
                <a:gd name="T35" fmla="*/ 709 h 1134"/>
                <a:gd name="T36" fmla="*/ 623 w 1190"/>
                <a:gd name="T37" fmla="*/ 737 h 1134"/>
                <a:gd name="T38" fmla="*/ 737 w 1190"/>
                <a:gd name="T39" fmla="*/ 681 h 1134"/>
                <a:gd name="T40" fmla="*/ 737 w 1190"/>
                <a:gd name="T41" fmla="*/ 652 h 1134"/>
                <a:gd name="T42" fmla="*/ 935 w 1190"/>
                <a:gd name="T43" fmla="*/ 652 h 1134"/>
                <a:gd name="T44" fmla="*/ 964 w 1190"/>
                <a:gd name="T45" fmla="*/ 681 h 1134"/>
                <a:gd name="T46" fmla="*/ 964 w 1190"/>
                <a:gd name="T47" fmla="*/ 766 h 1134"/>
                <a:gd name="T48" fmla="*/ 1049 w 1190"/>
                <a:gd name="T49" fmla="*/ 737 h 1134"/>
                <a:gd name="T50" fmla="*/ 1134 w 1190"/>
                <a:gd name="T51" fmla="*/ 766 h 1134"/>
                <a:gd name="T52" fmla="*/ 1162 w 1190"/>
                <a:gd name="T53" fmla="*/ 737 h 1134"/>
                <a:gd name="T54" fmla="*/ 1134 w 1190"/>
                <a:gd name="T55" fmla="*/ 681 h 1134"/>
                <a:gd name="T56" fmla="*/ 1190 w 1190"/>
                <a:gd name="T57" fmla="*/ 652 h 1134"/>
                <a:gd name="T58" fmla="*/ 1162 w 1190"/>
                <a:gd name="T59" fmla="*/ 624 h 1134"/>
                <a:gd name="T60" fmla="*/ 1134 w 1190"/>
                <a:gd name="T61" fmla="*/ 652 h 1134"/>
                <a:gd name="T62" fmla="*/ 1105 w 1190"/>
                <a:gd name="T63" fmla="*/ 652 h 1134"/>
                <a:gd name="T64" fmla="*/ 1020 w 1190"/>
                <a:gd name="T65" fmla="*/ 539 h 1134"/>
                <a:gd name="T66" fmla="*/ 1105 w 1190"/>
                <a:gd name="T67" fmla="*/ 511 h 1134"/>
                <a:gd name="T68" fmla="*/ 1105 w 1190"/>
                <a:gd name="T69" fmla="*/ 454 h 1134"/>
                <a:gd name="T70" fmla="*/ 1162 w 1190"/>
                <a:gd name="T71" fmla="*/ 426 h 1134"/>
                <a:gd name="T72" fmla="*/ 1162 w 1190"/>
                <a:gd name="T73" fmla="*/ 341 h 1134"/>
                <a:gd name="T74" fmla="*/ 1134 w 1190"/>
                <a:gd name="T75" fmla="*/ 255 h 1134"/>
                <a:gd name="T76" fmla="*/ 1077 w 1190"/>
                <a:gd name="T77" fmla="*/ 255 h 1134"/>
                <a:gd name="T78" fmla="*/ 1077 w 1190"/>
                <a:gd name="T79" fmla="*/ 312 h 1134"/>
                <a:gd name="T80" fmla="*/ 879 w 1190"/>
                <a:gd name="T81" fmla="*/ 199 h 1134"/>
                <a:gd name="T82" fmla="*/ 879 w 1190"/>
                <a:gd name="T83" fmla="*/ 114 h 1134"/>
                <a:gd name="T84" fmla="*/ 850 w 1190"/>
                <a:gd name="T85" fmla="*/ 0 h 1134"/>
                <a:gd name="T86" fmla="*/ 652 w 1190"/>
                <a:gd name="T87" fmla="*/ 142 h 1134"/>
                <a:gd name="T88" fmla="*/ 397 w 1190"/>
                <a:gd name="T89" fmla="*/ 341 h 1134"/>
                <a:gd name="T90" fmla="*/ 340 w 1190"/>
                <a:gd name="T91" fmla="*/ 341 h 1134"/>
                <a:gd name="T92" fmla="*/ 283 w 1190"/>
                <a:gd name="T93" fmla="*/ 426 h 1134"/>
                <a:gd name="T94" fmla="*/ 198 w 1190"/>
                <a:gd name="T95" fmla="*/ 511 h 1134"/>
                <a:gd name="T96" fmla="*/ 227 w 1190"/>
                <a:gd name="T97" fmla="*/ 596 h 1134"/>
                <a:gd name="T98" fmla="*/ 170 w 1190"/>
                <a:gd name="T99" fmla="*/ 596 h 1134"/>
                <a:gd name="T100" fmla="*/ 28 w 1190"/>
                <a:gd name="T101" fmla="*/ 737 h 1134"/>
                <a:gd name="T102" fmla="*/ 28 w 1190"/>
                <a:gd name="T103" fmla="*/ 794 h 1134"/>
                <a:gd name="T104" fmla="*/ 0 w 1190"/>
                <a:gd name="T105" fmla="*/ 85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0" y="851"/>
                  </a:moveTo>
                  <a:lnTo>
                    <a:pt x="0" y="936"/>
                  </a:lnTo>
                  <a:lnTo>
                    <a:pt x="28" y="908"/>
                  </a:lnTo>
                  <a:lnTo>
                    <a:pt x="113" y="936"/>
                  </a:lnTo>
                  <a:lnTo>
                    <a:pt x="113" y="964"/>
                  </a:lnTo>
                  <a:lnTo>
                    <a:pt x="170" y="993"/>
                  </a:lnTo>
                  <a:lnTo>
                    <a:pt x="141" y="1021"/>
                  </a:lnTo>
                  <a:lnTo>
                    <a:pt x="141" y="1078"/>
                  </a:lnTo>
                  <a:lnTo>
                    <a:pt x="227" y="1134"/>
                  </a:lnTo>
                  <a:lnTo>
                    <a:pt x="255" y="1078"/>
                  </a:lnTo>
                  <a:lnTo>
                    <a:pt x="368" y="1049"/>
                  </a:lnTo>
                  <a:lnTo>
                    <a:pt x="482" y="1078"/>
                  </a:lnTo>
                  <a:lnTo>
                    <a:pt x="482" y="1021"/>
                  </a:lnTo>
                  <a:lnTo>
                    <a:pt x="538" y="964"/>
                  </a:lnTo>
                  <a:lnTo>
                    <a:pt x="538" y="908"/>
                  </a:lnTo>
                  <a:lnTo>
                    <a:pt x="567" y="851"/>
                  </a:lnTo>
                  <a:lnTo>
                    <a:pt x="538" y="822"/>
                  </a:lnTo>
                  <a:lnTo>
                    <a:pt x="567" y="709"/>
                  </a:lnTo>
                  <a:lnTo>
                    <a:pt x="623" y="737"/>
                  </a:lnTo>
                  <a:lnTo>
                    <a:pt x="737" y="681"/>
                  </a:lnTo>
                  <a:lnTo>
                    <a:pt x="737" y="652"/>
                  </a:lnTo>
                  <a:lnTo>
                    <a:pt x="935" y="652"/>
                  </a:lnTo>
                  <a:lnTo>
                    <a:pt x="964" y="681"/>
                  </a:lnTo>
                  <a:lnTo>
                    <a:pt x="964" y="766"/>
                  </a:lnTo>
                  <a:lnTo>
                    <a:pt x="1049" y="737"/>
                  </a:lnTo>
                  <a:lnTo>
                    <a:pt x="1134" y="766"/>
                  </a:lnTo>
                  <a:lnTo>
                    <a:pt x="1162" y="737"/>
                  </a:lnTo>
                  <a:lnTo>
                    <a:pt x="1134" y="681"/>
                  </a:lnTo>
                  <a:lnTo>
                    <a:pt x="1190" y="652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05" y="652"/>
                  </a:lnTo>
                  <a:lnTo>
                    <a:pt x="1020" y="539"/>
                  </a:lnTo>
                  <a:lnTo>
                    <a:pt x="1105" y="511"/>
                  </a:lnTo>
                  <a:lnTo>
                    <a:pt x="1105" y="454"/>
                  </a:lnTo>
                  <a:lnTo>
                    <a:pt x="1162" y="426"/>
                  </a:lnTo>
                  <a:lnTo>
                    <a:pt x="1162" y="341"/>
                  </a:lnTo>
                  <a:lnTo>
                    <a:pt x="1134" y="255"/>
                  </a:lnTo>
                  <a:lnTo>
                    <a:pt x="1077" y="255"/>
                  </a:lnTo>
                  <a:lnTo>
                    <a:pt x="1077" y="312"/>
                  </a:lnTo>
                  <a:lnTo>
                    <a:pt x="879" y="199"/>
                  </a:lnTo>
                  <a:lnTo>
                    <a:pt x="879" y="114"/>
                  </a:lnTo>
                  <a:lnTo>
                    <a:pt x="850" y="0"/>
                  </a:lnTo>
                  <a:lnTo>
                    <a:pt x="652" y="142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3" y="426"/>
                  </a:lnTo>
                  <a:lnTo>
                    <a:pt x="198" y="511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28" y="737"/>
                  </a:lnTo>
                  <a:lnTo>
                    <a:pt x="28" y="794"/>
                  </a:lnTo>
                  <a:lnTo>
                    <a:pt x="0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052" y="3493"/>
              <a:ext cx="822" cy="851"/>
            </a:xfrm>
            <a:custGeom>
              <a:avLst/>
              <a:gdLst>
                <a:gd name="T0" fmla="*/ 567 w 822"/>
                <a:gd name="T1" fmla="*/ 851 h 851"/>
                <a:gd name="T2" fmla="*/ 511 w 822"/>
                <a:gd name="T3" fmla="*/ 851 h 851"/>
                <a:gd name="T4" fmla="*/ 511 w 822"/>
                <a:gd name="T5" fmla="*/ 766 h 851"/>
                <a:gd name="T6" fmla="*/ 454 w 822"/>
                <a:gd name="T7" fmla="*/ 766 h 851"/>
                <a:gd name="T8" fmla="*/ 426 w 822"/>
                <a:gd name="T9" fmla="*/ 737 h 851"/>
                <a:gd name="T10" fmla="*/ 369 w 822"/>
                <a:gd name="T11" fmla="*/ 766 h 851"/>
                <a:gd name="T12" fmla="*/ 341 w 822"/>
                <a:gd name="T13" fmla="*/ 709 h 851"/>
                <a:gd name="T14" fmla="*/ 341 w 822"/>
                <a:gd name="T15" fmla="*/ 624 h 851"/>
                <a:gd name="T16" fmla="*/ 312 w 822"/>
                <a:gd name="T17" fmla="*/ 596 h 851"/>
                <a:gd name="T18" fmla="*/ 312 w 822"/>
                <a:gd name="T19" fmla="*/ 539 h 851"/>
                <a:gd name="T20" fmla="*/ 255 w 822"/>
                <a:gd name="T21" fmla="*/ 482 h 851"/>
                <a:gd name="T22" fmla="*/ 170 w 822"/>
                <a:gd name="T23" fmla="*/ 511 h 851"/>
                <a:gd name="T24" fmla="*/ 142 w 822"/>
                <a:gd name="T25" fmla="*/ 454 h 851"/>
                <a:gd name="T26" fmla="*/ 57 w 822"/>
                <a:gd name="T27" fmla="*/ 397 h 851"/>
                <a:gd name="T28" fmla="*/ 85 w 822"/>
                <a:gd name="T29" fmla="*/ 341 h 851"/>
                <a:gd name="T30" fmla="*/ 57 w 822"/>
                <a:gd name="T31" fmla="*/ 341 h 851"/>
                <a:gd name="T32" fmla="*/ 85 w 822"/>
                <a:gd name="T33" fmla="*/ 256 h 851"/>
                <a:gd name="T34" fmla="*/ 0 w 822"/>
                <a:gd name="T35" fmla="*/ 256 h 851"/>
                <a:gd name="T36" fmla="*/ 29 w 822"/>
                <a:gd name="T37" fmla="*/ 199 h 851"/>
                <a:gd name="T38" fmla="*/ 0 w 822"/>
                <a:gd name="T39" fmla="*/ 170 h 851"/>
                <a:gd name="T40" fmla="*/ 29 w 822"/>
                <a:gd name="T41" fmla="*/ 57 h 851"/>
                <a:gd name="T42" fmla="*/ 85 w 822"/>
                <a:gd name="T43" fmla="*/ 85 h 851"/>
                <a:gd name="T44" fmla="*/ 199 w 822"/>
                <a:gd name="T45" fmla="*/ 29 h 851"/>
                <a:gd name="T46" fmla="*/ 199 w 822"/>
                <a:gd name="T47" fmla="*/ 0 h 851"/>
                <a:gd name="T48" fmla="*/ 397 w 822"/>
                <a:gd name="T49" fmla="*/ 0 h 851"/>
                <a:gd name="T50" fmla="*/ 426 w 822"/>
                <a:gd name="T51" fmla="*/ 29 h 851"/>
                <a:gd name="T52" fmla="*/ 426 w 822"/>
                <a:gd name="T53" fmla="*/ 114 h 851"/>
                <a:gd name="T54" fmla="*/ 511 w 822"/>
                <a:gd name="T55" fmla="*/ 85 h 851"/>
                <a:gd name="T56" fmla="*/ 596 w 822"/>
                <a:gd name="T57" fmla="*/ 114 h 851"/>
                <a:gd name="T58" fmla="*/ 652 w 822"/>
                <a:gd name="T59" fmla="*/ 170 h 851"/>
                <a:gd name="T60" fmla="*/ 709 w 822"/>
                <a:gd name="T61" fmla="*/ 199 h 851"/>
                <a:gd name="T62" fmla="*/ 737 w 822"/>
                <a:gd name="T63" fmla="*/ 227 h 851"/>
                <a:gd name="T64" fmla="*/ 794 w 822"/>
                <a:gd name="T65" fmla="*/ 256 h 851"/>
                <a:gd name="T66" fmla="*/ 822 w 822"/>
                <a:gd name="T67" fmla="*/ 256 h 851"/>
                <a:gd name="T68" fmla="*/ 794 w 822"/>
                <a:gd name="T69" fmla="*/ 312 h 851"/>
                <a:gd name="T70" fmla="*/ 794 w 822"/>
                <a:gd name="T71" fmla="*/ 369 h 851"/>
                <a:gd name="T72" fmla="*/ 737 w 822"/>
                <a:gd name="T73" fmla="*/ 369 h 851"/>
                <a:gd name="T74" fmla="*/ 652 w 822"/>
                <a:gd name="T75" fmla="*/ 426 h 851"/>
                <a:gd name="T76" fmla="*/ 624 w 822"/>
                <a:gd name="T77" fmla="*/ 426 h 851"/>
                <a:gd name="T78" fmla="*/ 624 w 822"/>
                <a:gd name="T79" fmla="*/ 511 h 851"/>
                <a:gd name="T80" fmla="*/ 624 w 822"/>
                <a:gd name="T81" fmla="*/ 539 h 851"/>
                <a:gd name="T82" fmla="*/ 567 w 822"/>
                <a:gd name="T83" fmla="*/ 511 h 851"/>
                <a:gd name="T84" fmla="*/ 596 w 822"/>
                <a:gd name="T85" fmla="*/ 567 h 851"/>
                <a:gd name="T86" fmla="*/ 596 w 822"/>
                <a:gd name="T87" fmla="*/ 624 h 851"/>
                <a:gd name="T88" fmla="*/ 709 w 822"/>
                <a:gd name="T89" fmla="*/ 596 h 851"/>
                <a:gd name="T90" fmla="*/ 652 w 822"/>
                <a:gd name="T91" fmla="*/ 681 h 851"/>
                <a:gd name="T92" fmla="*/ 737 w 822"/>
                <a:gd name="T93" fmla="*/ 681 h 851"/>
                <a:gd name="T94" fmla="*/ 652 w 822"/>
                <a:gd name="T95" fmla="*/ 737 h 851"/>
                <a:gd name="T96" fmla="*/ 596 w 822"/>
                <a:gd name="T97" fmla="*/ 822 h 851"/>
                <a:gd name="T98" fmla="*/ 567 w 822"/>
                <a:gd name="T99" fmla="*/ 822 h 851"/>
                <a:gd name="T100" fmla="*/ 567 w 822"/>
                <a:gd name="T10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2" h="851">
                  <a:moveTo>
                    <a:pt x="567" y="851"/>
                  </a:moveTo>
                  <a:lnTo>
                    <a:pt x="511" y="851"/>
                  </a:lnTo>
                  <a:lnTo>
                    <a:pt x="511" y="766"/>
                  </a:lnTo>
                  <a:lnTo>
                    <a:pt x="454" y="766"/>
                  </a:lnTo>
                  <a:lnTo>
                    <a:pt x="426" y="737"/>
                  </a:lnTo>
                  <a:lnTo>
                    <a:pt x="369" y="766"/>
                  </a:lnTo>
                  <a:lnTo>
                    <a:pt x="341" y="709"/>
                  </a:lnTo>
                  <a:lnTo>
                    <a:pt x="341" y="624"/>
                  </a:lnTo>
                  <a:lnTo>
                    <a:pt x="312" y="59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170" y="511"/>
                  </a:lnTo>
                  <a:lnTo>
                    <a:pt x="142" y="454"/>
                  </a:lnTo>
                  <a:lnTo>
                    <a:pt x="57" y="397"/>
                  </a:lnTo>
                  <a:lnTo>
                    <a:pt x="85" y="341"/>
                  </a:lnTo>
                  <a:lnTo>
                    <a:pt x="57" y="341"/>
                  </a:lnTo>
                  <a:lnTo>
                    <a:pt x="85" y="256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0" y="17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199" y="29"/>
                  </a:lnTo>
                  <a:lnTo>
                    <a:pt x="199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426" y="114"/>
                  </a:lnTo>
                  <a:lnTo>
                    <a:pt x="511" y="85"/>
                  </a:lnTo>
                  <a:lnTo>
                    <a:pt x="596" y="114"/>
                  </a:lnTo>
                  <a:lnTo>
                    <a:pt x="652" y="170"/>
                  </a:lnTo>
                  <a:lnTo>
                    <a:pt x="709" y="199"/>
                  </a:lnTo>
                  <a:lnTo>
                    <a:pt x="737" y="227"/>
                  </a:lnTo>
                  <a:lnTo>
                    <a:pt x="794" y="256"/>
                  </a:lnTo>
                  <a:lnTo>
                    <a:pt x="822" y="256"/>
                  </a:lnTo>
                  <a:lnTo>
                    <a:pt x="794" y="312"/>
                  </a:lnTo>
                  <a:lnTo>
                    <a:pt x="794" y="369"/>
                  </a:lnTo>
                  <a:lnTo>
                    <a:pt x="737" y="369"/>
                  </a:lnTo>
                  <a:lnTo>
                    <a:pt x="652" y="426"/>
                  </a:lnTo>
                  <a:lnTo>
                    <a:pt x="624" y="426"/>
                  </a:lnTo>
                  <a:lnTo>
                    <a:pt x="624" y="511"/>
                  </a:lnTo>
                  <a:lnTo>
                    <a:pt x="624" y="539"/>
                  </a:lnTo>
                  <a:lnTo>
                    <a:pt x="567" y="511"/>
                  </a:lnTo>
                  <a:lnTo>
                    <a:pt x="596" y="567"/>
                  </a:lnTo>
                  <a:lnTo>
                    <a:pt x="596" y="624"/>
                  </a:lnTo>
                  <a:lnTo>
                    <a:pt x="709" y="596"/>
                  </a:lnTo>
                  <a:lnTo>
                    <a:pt x="652" y="681"/>
                  </a:lnTo>
                  <a:lnTo>
                    <a:pt x="737" y="681"/>
                  </a:lnTo>
                  <a:lnTo>
                    <a:pt x="652" y="737"/>
                  </a:lnTo>
                  <a:lnTo>
                    <a:pt x="596" y="822"/>
                  </a:lnTo>
                  <a:lnTo>
                    <a:pt x="567" y="822"/>
                  </a:lnTo>
                  <a:lnTo>
                    <a:pt x="567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34" y="3267"/>
              <a:ext cx="822" cy="935"/>
            </a:xfrm>
            <a:custGeom>
              <a:avLst/>
              <a:gdLst>
                <a:gd name="T0" fmla="*/ 142 w 822"/>
                <a:gd name="T1" fmla="*/ 0 h 935"/>
                <a:gd name="T2" fmla="*/ 85 w 822"/>
                <a:gd name="T3" fmla="*/ 28 h 935"/>
                <a:gd name="T4" fmla="*/ 85 w 822"/>
                <a:gd name="T5" fmla="*/ 85 h 935"/>
                <a:gd name="T6" fmla="*/ 0 w 822"/>
                <a:gd name="T7" fmla="*/ 113 h 935"/>
                <a:gd name="T8" fmla="*/ 85 w 822"/>
                <a:gd name="T9" fmla="*/ 226 h 935"/>
                <a:gd name="T10" fmla="*/ 114 w 822"/>
                <a:gd name="T11" fmla="*/ 226 h 935"/>
                <a:gd name="T12" fmla="*/ 142 w 822"/>
                <a:gd name="T13" fmla="*/ 198 h 935"/>
                <a:gd name="T14" fmla="*/ 170 w 822"/>
                <a:gd name="T15" fmla="*/ 226 h 935"/>
                <a:gd name="T16" fmla="*/ 114 w 822"/>
                <a:gd name="T17" fmla="*/ 255 h 935"/>
                <a:gd name="T18" fmla="*/ 142 w 822"/>
                <a:gd name="T19" fmla="*/ 311 h 935"/>
                <a:gd name="T20" fmla="*/ 114 w 822"/>
                <a:gd name="T21" fmla="*/ 340 h 935"/>
                <a:gd name="T22" fmla="*/ 170 w 822"/>
                <a:gd name="T23" fmla="*/ 396 h 935"/>
                <a:gd name="T24" fmla="*/ 227 w 822"/>
                <a:gd name="T25" fmla="*/ 425 h 935"/>
                <a:gd name="T26" fmla="*/ 255 w 822"/>
                <a:gd name="T27" fmla="*/ 453 h 935"/>
                <a:gd name="T28" fmla="*/ 312 w 822"/>
                <a:gd name="T29" fmla="*/ 482 h 935"/>
                <a:gd name="T30" fmla="*/ 340 w 822"/>
                <a:gd name="T31" fmla="*/ 482 h 935"/>
                <a:gd name="T32" fmla="*/ 312 w 822"/>
                <a:gd name="T33" fmla="*/ 538 h 935"/>
                <a:gd name="T34" fmla="*/ 312 w 822"/>
                <a:gd name="T35" fmla="*/ 595 h 935"/>
                <a:gd name="T36" fmla="*/ 255 w 822"/>
                <a:gd name="T37" fmla="*/ 595 h 935"/>
                <a:gd name="T38" fmla="*/ 170 w 822"/>
                <a:gd name="T39" fmla="*/ 652 h 935"/>
                <a:gd name="T40" fmla="*/ 142 w 822"/>
                <a:gd name="T41" fmla="*/ 652 h 935"/>
                <a:gd name="T42" fmla="*/ 142 w 822"/>
                <a:gd name="T43" fmla="*/ 765 h 935"/>
                <a:gd name="T44" fmla="*/ 85 w 822"/>
                <a:gd name="T45" fmla="*/ 737 h 935"/>
                <a:gd name="T46" fmla="*/ 114 w 822"/>
                <a:gd name="T47" fmla="*/ 793 h 935"/>
                <a:gd name="T48" fmla="*/ 114 w 822"/>
                <a:gd name="T49" fmla="*/ 850 h 935"/>
                <a:gd name="T50" fmla="*/ 227 w 822"/>
                <a:gd name="T51" fmla="*/ 822 h 935"/>
                <a:gd name="T52" fmla="*/ 170 w 822"/>
                <a:gd name="T53" fmla="*/ 907 h 935"/>
                <a:gd name="T54" fmla="*/ 255 w 822"/>
                <a:gd name="T55" fmla="*/ 907 h 935"/>
                <a:gd name="T56" fmla="*/ 284 w 822"/>
                <a:gd name="T57" fmla="*/ 935 h 935"/>
                <a:gd name="T58" fmla="*/ 369 w 822"/>
                <a:gd name="T59" fmla="*/ 878 h 935"/>
                <a:gd name="T60" fmla="*/ 397 w 822"/>
                <a:gd name="T61" fmla="*/ 907 h 935"/>
                <a:gd name="T62" fmla="*/ 426 w 822"/>
                <a:gd name="T63" fmla="*/ 850 h 935"/>
                <a:gd name="T64" fmla="*/ 397 w 822"/>
                <a:gd name="T65" fmla="*/ 793 h 935"/>
                <a:gd name="T66" fmla="*/ 511 w 822"/>
                <a:gd name="T67" fmla="*/ 765 h 935"/>
                <a:gd name="T68" fmla="*/ 482 w 822"/>
                <a:gd name="T69" fmla="*/ 737 h 935"/>
                <a:gd name="T70" fmla="*/ 567 w 822"/>
                <a:gd name="T71" fmla="*/ 708 h 935"/>
                <a:gd name="T72" fmla="*/ 567 w 822"/>
                <a:gd name="T73" fmla="*/ 652 h 935"/>
                <a:gd name="T74" fmla="*/ 652 w 822"/>
                <a:gd name="T75" fmla="*/ 538 h 935"/>
                <a:gd name="T76" fmla="*/ 709 w 822"/>
                <a:gd name="T77" fmla="*/ 510 h 935"/>
                <a:gd name="T78" fmla="*/ 681 w 822"/>
                <a:gd name="T79" fmla="*/ 453 h 935"/>
                <a:gd name="T80" fmla="*/ 737 w 822"/>
                <a:gd name="T81" fmla="*/ 425 h 935"/>
                <a:gd name="T82" fmla="*/ 822 w 822"/>
                <a:gd name="T83" fmla="*/ 340 h 935"/>
                <a:gd name="T84" fmla="*/ 709 w 822"/>
                <a:gd name="T85" fmla="*/ 255 h 935"/>
                <a:gd name="T86" fmla="*/ 681 w 822"/>
                <a:gd name="T87" fmla="*/ 283 h 935"/>
                <a:gd name="T88" fmla="*/ 624 w 822"/>
                <a:gd name="T89" fmla="*/ 255 h 935"/>
                <a:gd name="T90" fmla="*/ 624 w 822"/>
                <a:gd name="T91" fmla="*/ 170 h 935"/>
                <a:gd name="T92" fmla="*/ 482 w 822"/>
                <a:gd name="T93" fmla="*/ 198 h 935"/>
                <a:gd name="T94" fmla="*/ 454 w 822"/>
                <a:gd name="T95" fmla="*/ 226 h 935"/>
                <a:gd name="T96" fmla="*/ 426 w 822"/>
                <a:gd name="T97" fmla="*/ 255 h 935"/>
                <a:gd name="T98" fmla="*/ 369 w 822"/>
                <a:gd name="T99" fmla="*/ 198 h 935"/>
                <a:gd name="T100" fmla="*/ 284 w 822"/>
                <a:gd name="T101" fmla="*/ 198 h 935"/>
                <a:gd name="T102" fmla="*/ 284 w 822"/>
                <a:gd name="T103" fmla="*/ 141 h 935"/>
                <a:gd name="T104" fmla="*/ 255 w 822"/>
                <a:gd name="T105" fmla="*/ 113 h 935"/>
                <a:gd name="T106" fmla="*/ 255 w 822"/>
                <a:gd name="T107" fmla="*/ 56 h 935"/>
                <a:gd name="T108" fmla="*/ 227 w 822"/>
                <a:gd name="T109" fmla="*/ 56 h 935"/>
                <a:gd name="T110" fmla="*/ 227 w 822"/>
                <a:gd name="T111" fmla="*/ 28 h 935"/>
                <a:gd name="T112" fmla="*/ 142 w 822"/>
                <a:gd name="T113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2" h="935">
                  <a:moveTo>
                    <a:pt x="142" y="0"/>
                  </a:moveTo>
                  <a:lnTo>
                    <a:pt x="85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85" y="226"/>
                  </a:lnTo>
                  <a:lnTo>
                    <a:pt x="114" y="226"/>
                  </a:lnTo>
                  <a:lnTo>
                    <a:pt x="142" y="198"/>
                  </a:lnTo>
                  <a:lnTo>
                    <a:pt x="170" y="226"/>
                  </a:lnTo>
                  <a:lnTo>
                    <a:pt x="114" y="255"/>
                  </a:lnTo>
                  <a:lnTo>
                    <a:pt x="142" y="311"/>
                  </a:lnTo>
                  <a:lnTo>
                    <a:pt x="114" y="340"/>
                  </a:lnTo>
                  <a:lnTo>
                    <a:pt x="170" y="396"/>
                  </a:lnTo>
                  <a:lnTo>
                    <a:pt x="227" y="425"/>
                  </a:lnTo>
                  <a:lnTo>
                    <a:pt x="255" y="453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12" y="595"/>
                  </a:lnTo>
                  <a:lnTo>
                    <a:pt x="255" y="595"/>
                  </a:lnTo>
                  <a:lnTo>
                    <a:pt x="170" y="652"/>
                  </a:lnTo>
                  <a:lnTo>
                    <a:pt x="142" y="652"/>
                  </a:lnTo>
                  <a:lnTo>
                    <a:pt x="142" y="765"/>
                  </a:lnTo>
                  <a:lnTo>
                    <a:pt x="85" y="737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227" y="822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84" y="935"/>
                  </a:lnTo>
                  <a:lnTo>
                    <a:pt x="369" y="878"/>
                  </a:lnTo>
                  <a:lnTo>
                    <a:pt x="397" y="907"/>
                  </a:lnTo>
                  <a:lnTo>
                    <a:pt x="426" y="850"/>
                  </a:lnTo>
                  <a:lnTo>
                    <a:pt x="397" y="793"/>
                  </a:lnTo>
                  <a:lnTo>
                    <a:pt x="511" y="765"/>
                  </a:lnTo>
                  <a:lnTo>
                    <a:pt x="482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652" y="538"/>
                  </a:lnTo>
                  <a:lnTo>
                    <a:pt x="709" y="510"/>
                  </a:lnTo>
                  <a:lnTo>
                    <a:pt x="681" y="453"/>
                  </a:lnTo>
                  <a:lnTo>
                    <a:pt x="737" y="425"/>
                  </a:lnTo>
                  <a:lnTo>
                    <a:pt x="822" y="340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624" y="255"/>
                  </a:lnTo>
                  <a:lnTo>
                    <a:pt x="624" y="170"/>
                  </a:lnTo>
                  <a:lnTo>
                    <a:pt x="482" y="198"/>
                  </a:lnTo>
                  <a:lnTo>
                    <a:pt x="454" y="226"/>
                  </a:lnTo>
                  <a:lnTo>
                    <a:pt x="426" y="255"/>
                  </a:lnTo>
                  <a:lnTo>
                    <a:pt x="369" y="198"/>
                  </a:lnTo>
                  <a:lnTo>
                    <a:pt x="284" y="198"/>
                  </a:lnTo>
                  <a:lnTo>
                    <a:pt x="284" y="141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789" y="2444"/>
              <a:ext cx="1248" cy="1163"/>
            </a:xfrm>
            <a:custGeom>
              <a:avLst/>
              <a:gdLst>
                <a:gd name="T0" fmla="*/ 567 w 1248"/>
                <a:gd name="T1" fmla="*/ 1163 h 1163"/>
                <a:gd name="T2" fmla="*/ 454 w 1248"/>
                <a:gd name="T3" fmla="*/ 1078 h 1163"/>
                <a:gd name="T4" fmla="*/ 426 w 1248"/>
                <a:gd name="T5" fmla="*/ 1106 h 1163"/>
                <a:gd name="T6" fmla="*/ 369 w 1248"/>
                <a:gd name="T7" fmla="*/ 1078 h 1163"/>
                <a:gd name="T8" fmla="*/ 369 w 1248"/>
                <a:gd name="T9" fmla="*/ 993 h 1163"/>
                <a:gd name="T10" fmla="*/ 227 w 1248"/>
                <a:gd name="T11" fmla="*/ 1021 h 1163"/>
                <a:gd name="T12" fmla="*/ 171 w 1248"/>
                <a:gd name="T13" fmla="*/ 1078 h 1163"/>
                <a:gd name="T14" fmla="*/ 114 w 1248"/>
                <a:gd name="T15" fmla="*/ 1021 h 1163"/>
                <a:gd name="T16" fmla="*/ 29 w 1248"/>
                <a:gd name="T17" fmla="*/ 1021 h 1163"/>
                <a:gd name="T18" fmla="*/ 29 w 1248"/>
                <a:gd name="T19" fmla="*/ 964 h 1163"/>
                <a:gd name="T20" fmla="*/ 0 w 1248"/>
                <a:gd name="T21" fmla="*/ 936 h 1163"/>
                <a:gd name="T22" fmla="*/ 0 w 1248"/>
                <a:gd name="T23" fmla="*/ 879 h 1163"/>
                <a:gd name="T24" fmla="*/ 57 w 1248"/>
                <a:gd name="T25" fmla="*/ 823 h 1163"/>
                <a:gd name="T26" fmla="*/ 142 w 1248"/>
                <a:gd name="T27" fmla="*/ 851 h 1163"/>
                <a:gd name="T28" fmla="*/ 142 w 1248"/>
                <a:gd name="T29" fmla="*/ 794 h 1163"/>
                <a:gd name="T30" fmla="*/ 171 w 1248"/>
                <a:gd name="T31" fmla="*/ 794 h 1163"/>
                <a:gd name="T32" fmla="*/ 227 w 1248"/>
                <a:gd name="T33" fmla="*/ 709 h 1163"/>
                <a:gd name="T34" fmla="*/ 199 w 1248"/>
                <a:gd name="T35" fmla="*/ 624 h 1163"/>
                <a:gd name="T36" fmla="*/ 312 w 1248"/>
                <a:gd name="T37" fmla="*/ 539 h 1163"/>
                <a:gd name="T38" fmla="*/ 284 w 1248"/>
                <a:gd name="T39" fmla="*/ 454 h 1163"/>
                <a:gd name="T40" fmla="*/ 341 w 1248"/>
                <a:gd name="T41" fmla="*/ 369 h 1163"/>
                <a:gd name="T42" fmla="*/ 397 w 1248"/>
                <a:gd name="T43" fmla="*/ 369 h 1163"/>
                <a:gd name="T44" fmla="*/ 369 w 1248"/>
                <a:gd name="T45" fmla="*/ 312 h 1163"/>
                <a:gd name="T46" fmla="*/ 482 w 1248"/>
                <a:gd name="T47" fmla="*/ 312 h 1163"/>
                <a:gd name="T48" fmla="*/ 454 w 1248"/>
                <a:gd name="T49" fmla="*/ 227 h 1163"/>
                <a:gd name="T50" fmla="*/ 567 w 1248"/>
                <a:gd name="T51" fmla="*/ 227 h 1163"/>
                <a:gd name="T52" fmla="*/ 567 w 1248"/>
                <a:gd name="T53" fmla="*/ 171 h 1163"/>
                <a:gd name="T54" fmla="*/ 539 w 1248"/>
                <a:gd name="T55" fmla="*/ 142 h 1163"/>
                <a:gd name="T56" fmla="*/ 567 w 1248"/>
                <a:gd name="T57" fmla="*/ 114 h 1163"/>
                <a:gd name="T58" fmla="*/ 539 w 1248"/>
                <a:gd name="T59" fmla="*/ 85 h 1163"/>
                <a:gd name="T60" fmla="*/ 624 w 1248"/>
                <a:gd name="T61" fmla="*/ 29 h 1163"/>
                <a:gd name="T62" fmla="*/ 624 w 1248"/>
                <a:gd name="T63" fmla="*/ 0 h 1163"/>
                <a:gd name="T64" fmla="*/ 851 w 1248"/>
                <a:gd name="T65" fmla="*/ 0 h 1163"/>
                <a:gd name="T66" fmla="*/ 993 w 1248"/>
                <a:gd name="T67" fmla="*/ 29 h 1163"/>
                <a:gd name="T68" fmla="*/ 1049 w 1248"/>
                <a:gd name="T69" fmla="*/ 0 h 1163"/>
                <a:gd name="T70" fmla="*/ 1191 w 1248"/>
                <a:gd name="T71" fmla="*/ 0 h 1163"/>
                <a:gd name="T72" fmla="*/ 1163 w 1248"/>
                <a:gd name="T73" fmla="*/ 85 h 1163"/>
                <a:gd name="T74" fmla="*/ 1219 w 1248"/>
                <a:gd name="T75" fmla="*/ 199 h 1163"/>
                <a:gd name="T76" fmla="*/ 1191 w 1248"/>
                <a:gd name="T77" fmla="*/ 256 h 1163"/>
                <a:gd name="T78" fmla="*/ 1219 w 1248"/>
                <a:gd name="T79" fmla="*/ 312 h 1163"/>
                <a:gd name="T80" fmla="*/ 1219 w 1248"/>
                <a:gd name="T81" fmla="*/ 341 h 1163"/>
                <a:gd name="T82" fmla="*/ 1248 w 1248"/>
                <a:gd name="T83" fmla="*/ 511 h 1163"/>
                <a:gd name="T84" fmla="*/ 1191 w 1248"/>
                <a:gd name="T85" fmla="*/ 539 h 1163"/>
                <a:gd name="T86" fmla="*/ 1106 w 1248"/>
                <a:gd name="T87" fmla="*/ 511 h 1163"/>
                <a:gd name="T88" fmla="*/ 1021 w 1248"/>
                <a:gd name="T89" fmla="*/ 539 h 1163"/>
                <a:gd name="T90" fmla="*/ 936 w 1248"/>
                <a:gd name="T91" fmla="*/ 511 h 1163"/>
                <a:gd name="T92" fmla="*/ 879 w 1248"/>
                <a:gd name="T93" fmla="*/ 539 h 1163"/>
                <a:gd name="T94" fmla="*/ 908 w 1248"/>
                <a:gd name="T95" fmla="*/ 596 h 1163"/>
                <a:gd name="T96" fmla="*/ 851 w 1248"/>
                <a:gd name="T97" fmla="*/ 652 h 1163"/>
                <a:gd name="T98" fmla="*/ 794 w 1248"/>
                <a:gd name="T99" fmla="*/ 709 h 1163"/>
                <a:gd name="T100" fmla="*/ 823 w 1248"/>
                <a:gd name="T101" fmla="*/ 794 h 1163"/>
                <a:gd name="T102" fmla="*/ 823 w 1248"/>
                <a:gd name="T103" fmla="*/ 879 h 1163"/>
                <a:gd name="T104" fmla="*/ 738 w 1248"/>
                <a:gd name="T105" fmla="*/ 936 h 1163"/>
                <a:gd name="T106" fmla="*/ 709 w 1248"/>
                <a:gd name="T107" fmla="*/ 908 h 1163"/>
                <a:gd name="T108" fmla="*/ 681 w 1248"/>
                <a:gd name="T109" fmla="*/ 936 h 1163"/>
                <a:gd name="T110" fmla="*/ 709 w 1248"/>
                <a:gd name="T111" fmla="*/ 964 h 1163"/>
                <a:gd name="T112" fmla="*/ 652 w 1248"/>
                <a:gd name="T113" fmla="*/ 1049 h 1163"/>
                <a:gd name="T114" fmla="*/ 624 w 1248"/>
                <a:gd name="T115" fmla="*/ 1134 h 1163"/>
                <a:gd name="T116" fmla="*/ 596 w 1248"/>
                <a:gd name="T117" fmla="*/ 1134 h 1163"/>
                <a:gd name="T118" fmla="*/ 567 w 1248"/>
                <a:gd name="T119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163">
                  <a:moveTo>
                    <a:pt x="567" y="1163"/>
                  </a:moveTo>
                  <a:lnTo>
                    <a:pt x="454" y="1078"/>
                  </a:lnTo>
                  <a:lnTo>
                    <a:pt x="426" y="1106"/>
                  </a:lnTo>
                  <a:lnTo>
                    <a:pt x="369" y="1078"/>
                  </a:lnTo>
                  <a:lnTo>
                    <a:pt x="369" y="993"/>
                  </a:lnTo>
                  <a:lnTo>
                    <a:pt x="227" y="1021"/>
                  </a:lnTo>
                  <a:lnTo>
                    <a:pt x="171" y="1078"/>
                  </a:lnTo>
                  <a:lnTo>
                    <a:pt x="114" y="1021"/>
                  </a:lnTo>
                  <a:lnTo>
                    <a:pt x="29" y="1021"/>
                  </a:lnTo>
                  <a:lnTo>
                    <a:pt x="29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57" y="823"/>
                  </a:lnTo>
                  <a:lnTo>
                    <a:pt x="142" y="851"/>
                  </a:lnTo>
                  <a:lnTo>
                    <a:pt x="142" y="794"/>
                  </a:lnTo>
                  <a:lnTo>
                    <a:pt x="171" y="794"/>
                  </a:lnTo>
                  <a:lnTo>
                    <a:pt x="227" y="709"/>
                  </a:lnTo>
                  <a:lnTo>
                    <a:pt x="199" y="624"/>
                  </a:lnTo>
                  <a:lnTo>
                    <a:pt x="312" y="539"/>
                  </a:lnTo>
                  <a:lnTo>
                    <a:pt x="284" y="454"/>
                  </a:lnTo>
                  <a:lnTo>
                    <a:pt x="341" y="369"/>
                  </a:lnTo>
                  <a:lnTo>
                    <a:pt x="397" y="369"/>
                  </a:lnTo>
                  <a:lnTo>
                    <a:pt x="369" y="312"/>
                  </a:lnTo>
                  <a:lnTo>
                    <a:pt x="482" y="312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71"/>
                  </a:lnTo>
                  <a:lnTo>
                    <a:pt x="539" y="142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624" y="29"/>
                  </a:lnTo>
                  <a:lnTo>
                    <a:pt x="624" y="0"/>
                  </a:lnTo>
                  <a:lnTo>
                    <a:pt x="851" y="0"/>
                  </a:lnTo>
                  <a:lnTo>
                    <a:pt x="993" y="29"/>
                  </a:lnTo>
                  <a:lnTo>
                    <a:pt x="1049" y="0"/>
                  </a:lnTo>
                  <a:lnTo>
                    <a:pt x="1191" y="0"/>
                  </a:lnTo>
                  <a:lnTo>
                    <a:pt x="1163" y="85"/>
                  </a:lnTo>
                  <a:lnTo>
                    <a:pt x="1219" y="199"/>
                  </a:lnTo>
                  <a:lnTo>
                    <a:pt x="1191" y="256"/>
                  </a:lnTo>
                  <a:lnTo>
                    <a:pt x="1219" y="312"/>
                  </a:lnTo>
                  <a:lnTo>
                    <a:pt x="1219" y="341"/>
                  </a:lnTo>
                  <a:lnTo>
                    <a:pt x="1248" y="511"/>
                  </a:lnTo>
                  <a:lnTo>
                    <a:pt x="1191" y="539"/>
                  </a:lnTo>
                  <a:lnTo>
                    <a:pt x="1106" y="511"/>
                  </a:lnTo>
                  <a:lnTo>
                    <a:pt x="1021" y="539"/>
                  </a:lnTo>
                  <a:lnTo>
                    <a:pt x="936" y="511"/>
                  </a:lnTo>
                  <a:lnTo>
                    <a:pt x="879" y="539"/>
                  </a:lnTo>
                  <a:lnTo>
                    <a:pt x="908" y="596"/>
                  </a:lnTo>
                  <a:lnTo>
                    <a:pt x="851" y="652"/>
                  </a:lnTo>
                  <a:lnTo>
                    <a:pt x="794" y="709"/>
                  </a:lnTo>
                  <a:lnTo>
                    <a:pt x="823" y="794"/>
                  </a:lnTo>
                  <a:lnTo>
                    <a:pt x="823" y="879"/>
                  </a:lnTo>
                  <a:lnTo>
                    <a:pt x="738" y="936"/>
                  </a:lnTo>
                  <a:lnTo>
                    <a:pt x="709" y="908"/>
                  </a:lnTo>
                  <a:lnTo>
                    <a:pt x="681" y="936"/>
                  </a:lnTo>
                  <a:lnTo>
                    <a:pt x="709" y="964"/>
                  </a:lnTo>
                  <a:lnTo>
                    <a:pt x="652" y="1049"/>
                  </a:lnTo>
                  <a:lnTo>
                    <a:pt x="624" y="1134"/>
                  </a:lnTo>
                  <a:lnTo>
                    <a:pt x="596" y="1134"/>
                  </a:lnTo>
                  <a:lnTo>
                    <a:pt x="567" y="116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413" y="2955"/>
              <a:ext cx="1021" cy="737"/>
            </a:xfrm>
            <a:custGeom>
              <a:avLst/>
              <a:gdLst>
                <a:gd name="T0" fmla="*/ 624 w 1021"/>
                <a:gd name="T1" fmla="*/ 0 h 737"/>
                <a:gd name="T2" fmla="*/ 567 w 1021"/>
                <a:gd name="T3" fmla="*/ 28 h 737"/>
                <a:gd name="T4" fmla="*/ 482 w 1021"/>
                <a:gd name="T5" fmla="*/ 0 h 737"/>
                <a:gd name="T6" fmla="*/ 397 w 1021"/>
                <a:gd name="T7" fmla="*/ 28 h 737"/>
                <a:gd name="T8" fmla="*/ 312 w 1021"/>
                <a:gd name="T9" fmla="*/ 0 h 737"/>
                <a:gd name="T10" fmla="*/ 255 w 1021"/>
                <a:gd name="T11" fmla="*/ 28 h 737"/>
                <a:gd name="T12" fmla="*/ 284 w 1021"/>
                <a:gd name="T13" fmla="*/ 85 h 737"/>
                <a:gd name="T14" fmla="*/ 170 w 1021"/>
                <a:gd name="T15" fmla="*/ 198 h 737"/>
                <a:gd name="T16" fmla="*/ 199 w 1021"/>
                <a:gd name="T17" fmla="*/ 283 h 737"/>
                <a:gd name="T18" fmla="*/ 199 w 1021"/>
                <a:gd name="T19" fmla="*/ 368 h 737"/>
                <a:gd name="T20" fmla="*/ 114 w 1021"/>
                <a:gd name="T21" fmla="*/ 425 h 737"/>
                <a:gd name="T22" fmla="*/ 85 w 1021"/>
                <a:gd name="T23" fmla="*/ 397 h 737"/>
                <a:gd name="T24" fmla="*/ 57 w 1021"/>
                <a:gd name="T25" fmla="*/ 425 h 737"/>
                <a:gd name="T26" fmla="*/ 85 w 1021"/>
                <a:gd name="T27" fmla="*/ 453 h 737"/>
                <a:gd name="T28" fmla="*/ 28 w 1021"/>
                <a:gd name="T29" fmla="*/ 538 h 737"/>
                <a:gd name="T30" fmla="*/ 0 w 1021"/>
                <a:gd name="T31" fmla="*/ 623 h 737"/>
                <a:gd name="T32" fmla="*/ 28 w 1021"/>
                <a:gd name="T33" fmla="*/ 623 h 737"/>
                <a:gd name="T34" fmla="*/ 57 w 1021"/>
                <a:gd name="T35" fmla="*/ 623 h 737"/>
                <a:gd name="T36" fmla="*/ 57 w 1021"/>
                <a:gd name="T37" fmla="*/ 680 h 737"/>
                <a:gd name="T38" fmla="*/ 199 w 1021"/>
                <a:gd name="T39" fmla="*/ 737 h 737"/>
                <a:gd name="T40" fmla="*/ 312 w 1021"/>
                <a:gd name="T41" fmla="*/ 680 h 737"/>
                <a:gd name="T42" fmla="*/ 312 w 1021"/>
                <a:gd name="T43" fmla="*/ 623 h 737"/>
                <a:gd name="T44" fmla="*/ 397 w 1021"/>
                <a:gd name="T45" fmla="*/ 652 h 737"/>
                <a:gd name="T46" fmla="*/ 454 w 1021"/>
                <a:gd name="T47" fmla="*/ 737 h 737"/>
                <a:gd name="T48" fmla="*/ 539 w 1021"/>
                <a:gd name="T49" fmla="*/ 737 h 737"/>
                <a:gd name="T50" fmla="*/ 595 w 1021"/>
                <a:gd name="T51" fmla="*/ 680 h 737"/>
                <a:gd name="T52" fmla="*/ 652 w 1021"/>
                <a:gd name="T53" fmla="*/ 708 h 737"/>
                <a:gd name="T54" fmla="*/ 737 w 1021"/>
                <a:gd name="T55" fmla="*/ 652 h 737"/>
                <a:gd name="T56" fmla="*/ 794 w 1021"/>
                <a:gd name="T57" fmla="*/ 708 h 737"/>
                <a:gd name="T58" fmla="*/ 851 w 1021"/>
                <a:gd name="T59" fmla="*/ 680 h 737"/>
                <a:gd name="T60" fmla="*/ 822 w 1021"/>
                <a:gd name="T61" fmla="*/ 652 h 737"/>
                <a:gd name="T62" fmla="*/ 879 w 1021"/>
                <a:gd name="T63" fmla="*/ 623 h 737"/>
                <a:gd name="T64" fmla="*/ 851 w 1021"/>
                <a:gd name="T65" fmla="*/ 567 h 737"/>
                <a:gd name="T66" fmla="*/ 879 w 1021"/>
                <a:gd name="T67" fmla="*/ 453 h 737"/>
                <a:gd name="T68" fmla="*/ 992 w 1021"/>
                <a:gd name="T69" fmla="*/ 397 h 737"/>
                <a:gd name="T70" fmla="*/ 1021 w 1021"/>
                <a:gd name="T71" fmla="*/ 312 h 737"/>
                <a:gd name="T72" fmla="*/ 992 w 1021"/>
                <a:gd name="T73" fmla="*/ 198 h 737"/>
                <a:gd name="T74" fmla="*/ 936 w 1021"/>
                <a:gd name="T75" fmla="*/ 141 h 737"/>
                <a:gd name="T76" fmla="*/ 907 w 1021"/>
                <a:gd name="T77" fmla="*/ 198 h 737"/>
                <a:gd name="T78" fmla="*/ 879 w 1021"/>
                <a:gd name="T79" fmla="*/ 141 h 737"/>
                <a:gd name="T80" fmla="*/ 794 w 1021"/>
                <a:gd name="T81" fmla="*/ 170 h 737"/>
                <a:gd name="T82" fmla="*/ 737 w 1021"/>
                <a:gd name="T83" fmla="*/ 170 h 737"/>
                <a:gd name="T84" fmla="*/ 709 w 1021"/>
                <a:gd name="T85" fmla="*/ 113 h 737"/>
                <a:gd name="T86" fmla="*/ 737 w 1021"/>
                <a:gd name="T87" fmla="*/ 56 h 737"/>
                <a:gd name="T88" fmla="*/ 681 w 1021"/>
                <a:gd name="T89" fmla="*/ 0 h 737"/>
                <a:gd name="T90" fmla="*/ 624 w 1021"/>
                <a:gd name="T9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1" h="737">
                  <a:moveTo>
                    <a:pt x="624" y="0"/>
                  </a:moveTo>
                  <a:lnTo>
                    <a:pt x="567" y="28"/>
                  </a:lnTo>
                  <a:lnTo>
                    <a:pt x="482" y="0"/>
                  </a:lnTo>
                  <a:lnTo>
                    <a:pt x="397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84" y="85"/>
                  </a:lnTo>
                  <a:lnTo>
                    <a:pt x="170" y="198"/>
                  </a:lnTo>
                  <a:lnTo>
                    <a:pt x="199" y="283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397"/>
                  </a:lnTo>
                  <a:lnTo>
                    <a:pt x="57" y="425"/>
                  </a:lnTo>
                  <a:lnTo>
                    <a:pt x="85" y="453"/>
                  </a:lnTo>
                  <a:lnTo>
                    <a:pt x="28" y="538"/>
                  </a:lnTo>
                  <a:lnTo>
                    <a:pt x="0" y="623"/>
                  </a:lnTo>
                  <a:lnTo>
                    <a:pt x="28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99" y="737"/>
                  </a:lnTo>
                  <a:lnTo>
                    <a:pt x="312" y="680"/>
                  </a:lnTo>
                  <a:lnTo>
                    <a:pt x="312" y="623"/>
                  </a:lnTo>
                  <a:lnTo>
                    <a:pt x="397" y="652"/>
                  </a:lnTo>
                  <a:lnTo>
                    <a:pt x="454" y="737"/>
                  </a:lnTo>
                  <a:lnTo>
                    <a:pt x="539" y="737"/>
                  </a:lnTo>
                  <a:lnTo>
                    <a:pt x="595" y="680"/>
                  </a:lnTo>
                  <a:lnTo>
                    <a:pt x="652" y="708"/>
                  </a:lnTo>
                  <a:lnTo>
                    <a:pt x="737" y="652"/>
                  </a:lnTo>
                  <a:lnTo>
                    <a:pt x="794" y="708"/>
                  </a:lnTo>
                  <a:lnTo>
                    <a:pt x="851" y="680"/>
                  </a:lnTo>
                  <a:lnTo>
                    <a:pt x="822" y="652"/>
                  </a:lnTo>
                  <a:lnTo>
                    <a:pt x="879" y="623"/>
                  </a:lnTo>
                  <a:lnTo>
                    <a:pt x="851" y="567"/>
                  </a:lnTo>
                  <a:lnTo>
                    <a:pt x="879" y="453"/>
                  </a:lnTo>
                  <a:lnTo>
                    <a:pt x="992" y="397"/>
                  </a:lnTo>
                  <a:lnTo>
                    <a:pt x="1021" y="312"/>
                  </a:lnTo>
                  <a:lnTo>
                    <a:pt x="992" y="198"/>
                  </a:lnTo>
                  <a:lnTo>
                    <a:pt x="936" y="141"/>
                  </a:lnTo>
                  <a:lnTo>
                    <a:pt x="907" y="198"/>
                  </a:lnTo>
                  <a:lnTo>
                    <a:pt x="879" y="141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09" y="113"/>
                  </a:lnTo>
                  <a:lnTo>
                    <a:pt x="737" y="56"/>
                  </a:lnTo>
                  <a:lnTo>
                    <a:pt x="681" y="0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364" y="1849"/>
              <a:ext cx="1219" cy="1474"/>
            </a:xfrm>
            <a:custGeom>
              <a:avLst/>
              <a:gdLst>
                <a:gd name="T0" fmla="*/ 0 w 1219"/>
                <a:gd name="T1" fmla="*/ 992 h 1474"/>
                <a:gd name="T2" fmla="*/ 29 w 1219"/>
                <a:gd name="T3" fmla="*/ 1106 h 1474"/>
                <a:gd name="T4" fmla="*/ 29 w 1219"/>
                <a:gd name="T5" fmla="*/ 1191 h 1474"/>
                <a:gd name="T6" fmla="*/ 227 w 1219"/>
                <a:gd name="T7" fmla="*/ 1304 h 1474"/>
                <a:gd name="T8" fmla="*/ 227 w 1219"/>
                <a:gd name="T9" fmla="*/ 1247 h 1474"/>
                <a:gd name="T10" fmla="*/ 284 w 1219"/>
                <a:gd name="T11" fmla="*/ 1247 h 1474"/>
                <a:gd name="T12" fmla="*/ 312 w 1219"/>
                <a:gd name="T13" fmla="*/ 1333 h 1474"/>
                <a:gd name="T14" fmla="*/ 312 w 1219"/>
                <a:gd name="T15" fmla="*/ 1418 h 1474"/>
                <a:gd name="T16" fmla="*/ 397 w 1219"/>
                <a:gd name="T17" fmla="*/ 1446 h 1474"/>
                <a:gd name="T18" fmla="*/ 397 w 1219"/>
                <a:gd name="T19" fmla="*/ 1474 h 1474"/>
                <a:gd name="T20" fmla="*/ 425 w 1219"/>
                <a:gd name="T21" fmla="*/ 1474 h 1474"/>
                <a:gd name="T22" fmla="*/ 482 w 1219"/>
                <a:gd name="T23" fmla="*/ 1418 h 1474"/>
                <a:gd name="T24" fmla="*/ 567 w 1219"/>
                <a:gd name="T25" fmla="*/ 1446 h 1474"/>
                <a:gd name="T26" fmla="*/ 567 w 1219"/>
                <a:gd name="T27" fmla="*/ 1389 h 1474"/>
                <a:gd name="T28" fmla="*/ 596 w 1219"/>
                <a:gd name="T29" fmla="*/ 1389 h 1474"/>
                <a:gd name="T30" fmla="*/ 652 w 1219"/>
                <a:gd name="T31" fmla="*/ 1304 h 1474"/>
                <a:gd name="T32" fmla="*/ 624 w 1219"/>
                <a:gd name="T33" fmla="*/ 1219 h 1474"/>
                <a:gd name="T34" fmla="*/ 737 w 1219"/>
                <a:gd name="T35" fmla="*/ 1134 h 1474"/>
                <a:gd name="T36" fmla="*/ 709 w 1219"/>
                <a:gd name="T37" fmla="*/ 1049 h 1474"/>
                <a:gd name="T38" fmla="*/ 766 w 1219"/>
                <a:gd name="T39" fmla="*/ 964 h 1474"/>
                <a:gd name="T40" fmla="*/ 822 w 1219"/>
                <a:gd name="T41" fmla="*/ 964 h 1474"/>
                <a:gd name="T42" fmla="*/ 794 w 1219"/>
                <a:gd name="T43" fmla="*/ 907 h 1474"/>
                <a:gd name="T44" fmla="*/ 907 w 1219"/>
                <a:gd name="T45" fmla="*/ 907 h 1474"/>
                <a:gd name="T46" fmla="*/ 879 w 1219"/>
                <a:gd name="T47" fmla="*/ 822 h 1474"/>
                <a:gd name="T48" fmla="*/ 992 w 1219"/>
                <a:gd name="T49" fmla="*/ 822 h 1474"/>
                <a:gd name="T50" fmla="*/ 992 w 1219"/>
                <a:gd name="T51" fmla="*/ 766 h 1474"/>
                <a:gd name="T52" fmla="*/ 964 w 1219"/>
                <a:gd name="T53" fmla="*/ 737 h 1474"/>
                <a:gd name="T54" fmla="*/ 992 w 1219"/>
                <a:gd name="T55" fmla="*/ 709 h 1474"/>
                <a:gd name="T56" fmla="*/ 964 w 1219"/>
                <a:gd name="T57" fmla="*/ 680 h 1474"/>
                <a:gd name="T58" fmla="*/ 1049 w 1219"/>
                <a:gd name="T59" fmla="*/ 624 h 1474"/>
                <a:gd name="T60" fmla="*/ 1049 w 1219"/>
                <a:gd name="T61" fmla="*/ 595 h 1474"/>
                <a:gd name="T62" fmla="*/ 1021 w 1219"/>
                <a:gd name="T63" fmla="*/ 539 h 1474"/>
                <a:gd name="T64" fmla="*/ 1021 w 1219"/>
                <a:gd name="T65" fmla="*/ 482 h 1474"/>
                <a:gd name="T66" fmla="*/ 1077 w 1219"/>
                <a:gd name="T67" fmla="*/ 482 h 1474"/>
                <a:gd name="T68" fmla="*/ 1077 w 1219"/>
                <a:gd name="T69" fmla="*/ 397 h 1474"/>
                <a:gd name="T70" fmla="*/ 1219 w 1219"/>
                <a:gd name="T71" fmla="*/ 340 h 1474"/>
                <a:gd name="T72" fmla="*/ 1134 w 1219"/>
                <a:gd name="T73" fmla="*/ 227 h 1474"/>
                <a:gd name="T74" fmla="*/ 1106 w 1219"/>
                <a:gd name="T75" fmla="*/ 85 h 1474"/>
                <a:gd name="T76" fmla="*/ 1077 w 1219"/>
                <a:gd name="T77" fmla="*/ 0 h 1474"/>
                <a:gd name="T78" fmla="*/ 794 w 1219"/>
                <a:gd name="T79" fmla="*/ 57 h 1474"/>
                <a:gd name="T80" fmla="*/ 737 w 1219"/>
                <a:gd name="T81" fmla="*/ 142 h 1474"/>
                <a:gd name="T82" fmla="*/ 510 w 1219"/>
                <a:gd name="T83" fmla="*/ 199 h 1474"/>
                <a:gd name="T84" fmla="*/ 624 w 1219"/>
                <a:gd name="T85" fmla="*/ 255 h 1474"/>
                <a:gd name="T86" fmla="*/ 567 w 1219"/>
                <a:gd name="T87" fmla="*/ 284 h 1474"/>
                <a:gd name="T88" fmla="*/ 454 w 1219"/>
                <a:gd name="T89" fmla="*/ 312 h 1474"/>
                <a:gd name="T90" fmla="*/ 454 w 1219"/>
                <a:gd name="T91" fmla="*/ 255 h 1474"/>
                <a:gd name="T92" fmla="*/ 340 w 1219"/>
                <a:gd name="T93" fmla="*/ 255 h 1474"/>
                <a:gd name="T94" fmla="*/ 170 w 1219"/>
                <a:gd name="T95" fmla="*/ 340 h 1474"/>
                <a:gd name="T96" fmla="*/ 142 w 1219"/>
                <a:gd name="T97" fmla="*/ 425 h 1474"/>
                <a:gd name="T98" fmla="*/ 255 w 1219"/>
                <a:gd name="T99" fmla="*/ 425 h 1474"/>
                <a:gd name="T100" fmla="*/ 369 w 1219"/>
                <a:gd name="T101" fmla="*/ 510 h 1474"/>
                <a:gd name="T102" fmla="*/ 312 w 1219"/>
                <a:gd name="T103" fmla="*/ 737 h 1474"/>
                <a:gd name="T104" fmla="*/ 199 w 1219"/>
                <a:gd name="T105" fmla="*/ 936 h 1474"/>
                <a:gd name="T106" fmla="*/ 0 w 1219"/>
                <a:gd name="T107" fmla="*/ 99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9" h="1474">
                  <a:moveTo>
                    <a:pt x="0" y="992"/>
                  </a:moveTo>
                  <a:lnTo>
                    <a:pt x="29" y="1106"/>
                  </a:lnTo>
                  <a:lnTo>
                    <a:pt x="29" y="1191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284" y="1247"/>
                  </a:lnTo>
                  <a:lnTo>
                    <a:pt x="312" y="1333"/>
                  </a:lnTo>
                  <a:lnTo>
                    <a:pt x="312" y="1418"/>
                  </a:lnTo>
                  <a:lnTo>
                    <a:pt x="397" y="1446"/>
                  </a:lnTo>
                  <a:lnTo>
                    <a:pt x="397" y="1474"/>
                  </a:lnTo>
                  <a:lnTo>
                    <a:pt x="425" y="1474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567" y="1389"/>
                  </a:lnTo>
                  <a:lnTo>
                    <a:pt x="596" y="1389"/>
                  </a:lnTo>
                  <a:lnTo>
                    <a:pt x="652" y="1304"/>
                  </a:lnTo>
                  <a:lnTo>
                    <a:pt x="624" y="1219"/>
                  </a:lnTo>
                  <a:lnTo>
                    <a:pt x="737" y="1134"/>
                  </a:lnTo>
                  <a:lnTo>
                    <a:pt x="709" y="1049"/>
                  </a:lnTo>
                  <a:lnTo>
                    <a:pt x="766" y="964"/>
                  </a:lnTo>
                  <a:lnTo>
                    <a:pt x="822" y="964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879" y="822"/>
                  </a:lnTo>
                  <a:lnTo>
                    <a:pt x="992" y="822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92" y="709"/>
                  </a:lnTo>
                  <a:lnTo>
                    <a:pt x="964" y="680"/>
                  </a:lnTo>
                  <a:lnTo>
                    <a:pt x="1049" y="624"/>
                  </a:lnTo>
                  <a:lnTo>
                    <a:pt x="1049" y="595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1077" y="482"/>
                  </a:lnTo>
                  <a:lnTo>
                    <a:pt x="1077" y="397"/>
                  </a:lnTo>
                  <a:lnTo>
                    <a:pt x="1219" y="340"/>
                  </a:lnTo>
                  <a:lnTo>
                    <a:pt x="1134" y="227"/>
                  </a:lnTo>
                  <a:lnTo>
                    <a:pt x="1106" y="85"/>
                  </a:lnTo>
                  <a:lnTo>
                    <a:pt x="1077" y="0"/>
                  </a:lnTo>
                  <a:lnTo>
                    <a:pt x="794" y="57"/>
                  </a:lnTo>
                  <a:lnTo>
                    <a:pt x="737" y="142"/>
                  </a:lnTo>
                  <a:lnTo>
                    <a:pt x="510" y="199"/>
                  </a:lnTo>
                  <a:lnTo>
                    <a:pt x="624" y="255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454" y="255"/>
                  </a:lnTo>
                  <a:lnTo>
                    <a:pt x="340" y="255"/>
                  </a:lnTo>
                  <a:lnTo>
                    <a:pt x="170" y="340"/>
                  </a:lnTo>
                  <a:lnTo>
                    <a:pt x="142" y="425"/>
                  </a:lnTo>
                  <a:lnTo>
                    <a:pt x="255" y="425"/>
                  </a:lnTo>
                  <a:lnTo>
                    <a:pt x="369" y="510"/>
                  </a:lnTo>
                  <a:lnTo>
                    <a:pt x="312" y="737"/>
                  </a:lnTo>
                  <a:lnTo>
                    <a:pt x="199" y="936"/>
                  </a:lnTo>
                  <a:lnTo>
                    <a:pt x="0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980" y="2104"/>
              <a:ext cx="879" cy="1021"/>
            </a:xfrm>
            <a:custGeom>
              <a:avLst/>
              <a:gdLst>
                <a:gd name="T0" fmla="*/ 312 w 879"/>
                <a:gd name="T1" fmla="*/ 992 h 1021"/>
                <a:gd name="T2" fmla="*/ 227 w 879"/>
                <a:gd name="T3" fmla="*/ 1021 h 1021"/>
                <a:gd name="T4" fmla="*/ 170 w 879"/>
                <a:gd name="T5" fmla="*/ 1021 h 1021"/>
                <a:gd name="T6" fmla="*/ 142 w 879"/>
                <a:gd name="T7" fmla="*/ 964 h 1021"/>
                <a:gd name="T8" fmla="*/ 170 w 879"/>
                <a:gd name="T9" fmla="*/ 907 h 1021"/>
                <a:gd name="T10" fmla="*/ 114 w 879"/>
                <a:gd name="T11" fmla="*/ 851 h 1021"/>
                <a:gd name="T12" fmla="*/ 57 w 879"/>
                <a:gd name="T13" fmla="*/ 851 h 1021"/>
                <a:gd name="T14" fmla="*/ 28 w 879"/>
                <a:gd name="T15" fmla="*/ 681 h 1021"/>
                <a:gd name="T16" fmla="*/ 28 w 879"/>
                <a:gd name="T17" fmla="*/ 652 h 1021"/>
                <a:gd name="T18" fmla="*/ 0 w 879"/>
                <a:gd name="T19" fmla="*/ 596 h 1021"/>
                <a:gd name="T20" fmla="*/ 28 w 879"/>
                <a:gd name="T21" fmla="*/ 539 h 1021"/>
                <a:gd name="T22" fmla="*/ 114 w 879"/>
                <a:gd name="T23" fmla="*/ 454 h 1021"/>
                <a:gd name="T24" fmla="*/ 142 w 879"/>
                <a:gd name="T25" fmla="*/ 397 h 1021"/>
                <a:gd name="T26" fmla="*/ 227 w 879"/>
                <a:gd name="T27" fmla="*/ 397 h 1021"/>
                <a:gd name="T28" fmla="*/ 284 w 879"/>
                <a:gd name="T29" fmla="*/ 312 h 1021"/>
                <a:gd name="T30" fmla="*/ 369 w 879"/>
                <a:gd name="T31" fmla="*/ 284 h 1021"/>
                <a:gd name="T32" fmla="*/ 397 w 879"/>
                <a:gd name="T33" fmla="*/ 227 h 1021"/>
                <a:gd name="T34" fmla="*/ 425 w 879"/>
                <a:gd name="T35" fmla="*/ 114 h 1021"/>
                <a:gd name="T36" fmla="*/ 425 w 879"/>
                <a:gd name="T37" fmla="*/ 85 h 1021"/>
                <a:gd name="T38" fmla="*/ 539 w 879"/>
                <a:gd name="T39" fmla="*/ 0 h 1021"/>
                <a:gd name="T40" fmla="*/ 652 w 879"/>
                <a:gd name="T41" fmla="*/ 57 h 1021"/>
                <a:gd name="T42" fmla="*/ 766 w 879"/>
                <a:gd name="T43" fmla="*/ 85 h 1021"/>
                <a:gd name="T44" fmla="*/ 879 w 879"/>
                <a:gd name="T45" fmla="*/ 170 h 1021"/>
                <a:gd name="T46" fmla="*/ 851 w 879"/>
                <a:gd name="T47" fmla="*/ 255 h 1021"/>
                <a:gd name="T48" fmla="*/ 879 w 879"/>
                <a:gd name="T49" fmla="*/ 312 h 1021"/>
                <a:gd name="T50" fmla="*/ 851 w 879"/>
                <a:gd name="T51" fmla="*/ 397 h 1021"/>
                <a:gd name="T52" fmla="*/ 822 w 879"/>
                <a:gd name="T53" fmla="*/ 397 h 1021"/>
                <a:gd name="T54" fmla="*/ 794 w 879"/>
                <a:gd name="T55" fmla="*/ 482 h 1021"/>
                <a:gd name="T56" fmla="*/ 822 w 879"/>
                <a:gd name="T57" fmla="*/ 539 h 1021"/>
                <a:gd name="T58" fmla="*/ 794 w 879"/>
                <a:gd name="T59" fmla="*/ 567 h 1021"/>
                <a:gd name="T60" fmla="*/ 822 w 879"/>
                <a:gd name="T61" fmla="*/ 624 h 1021"/>
                <a:gd name="T62" fmla="*/ 822 w 879"/>
                <a:gd name="T63" fmla="*/ 681 h 1021"/>
                <a:gd name="T64" fmla="*/ 851 w 879"/>
                <a:gd name="T65" fmla="*/ 766 h 1021"/>
                <a:gd name="T66" fmla="*/ 794 w 879"/>
                <a:gd name="T67" fmla="*/ 822 h 1021"/>
                <a:gd name="T68" fmla="*/ 681 w 879"/>
                <a:gd name="T69" fmla="*/ 822 h 1021"/>
                <a:gd name="T70" fmla="*/ 454 w 879"/>
                <a:gd name="T71" fmla="*/ 907 h 1021"/>
                <a:gd name="T72" fmla="*/ 312 w 879"/>
                <a:gd name="T73" fmla="*/ 9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021">
                  <a:moveTo>
                    <a:pt x="312" y="992"/>
                  </a:moveTo>
                  <a:lnTo>
                    <a:pt x="227" y="1021"/>
                  </a:lnTo>
                  <a:lnTo>
                    <a:pt x="170" y="1021"/>
                  </a:lnTo>
                  <a:lnTo>
                    <a:pt x="142" y="964"/>
                  </a:lnTo>
                  <a:lnTo>
                    <a:pt x="170" y="907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28" y="681"/>
                  </a:lnTo>
                  <a:lnTo>
                    <a:pt x="28" y="652"/>
                  </a:lnTo>
                  <a:lnTo>
                    <a:pt x="0" y="596"/>
                  </a:lnTo>
                  <a:lnTo>
                    <a:pt x="28" y="539"/>
                  </a:lnTo>
                  <a:lnTo>
                    <a:pt x="114" y="454"/>
                  </a:lnTo>
                  <a:lnTo>
                    <a:pt x="142" y="397"/>
                  </a:lnTo>
                  <a:lnTo>
                    <a:pt x="227" y="397"/>
                  </a:lnTo>
                  <a:lnTo>
                    <a:pt x="284" y="312"/>
                  </a:lnTo>
                  <a:lnTo>
                    <a:pt x="369" y="284"/>
                  </a:lnTo>
                  <a:lnTo>
                    <a:pt x="397" y="227"/>
                  </a:lnTo>
                  <a:lnTo>
                    <a:pt x="425" y="114"/>
                  </a:lnTo>
                  <a:lnTo>
                    <a:pt x="425" y="85"/>
                  </a:lnTo>
                  <a:lnTo>
                    <a:pt x="539" y="0"/>
                  </a:lnTo>
                  <a:lnTo>
                    <a:pt x="652" y="57"/>
                  </a:lnTo>
                  <a:lnTo>
                    <a:pt x="766" y="85"/>
                  </a:lnTo>
                  <a:lnTo>
                    <a:pt x="879" y="170"/>
                  </a:lnTo>
                  <a:lnTo>
                    <a:pt x="851" y="255"/>
                  </a:lnTo>
                  <a:lnTo>
                    <a:pt x="879" y="312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82"/>
                  </a:lnTo>
                  <a:lnTo>
                    <a:pt x="822" y="539"/>
                  </a:lnTo>
                  <a:lnTo>
                    <a:pt x="794" y="567"/>
                  </a:lnTo>
                  <a:lnTo>
                    <a:pt x="822" y="624"/>
                  </a:lnTo>
                  <a:lnTo>
                    <a:pt x="822" y="681"/>
                  </a:lnTo>
                  <a:lnTo>
                    <a:pt x="851" y="766"/>
                  </a:lnTo>
                  <a:lnTo>
                    <a:pt x="794" y="822"/>
                  </a:lnTo>
                  <a:lnTo>
                    <a:pt x="681" y="822"/>
                  </a:lnTo>
                  <a:lnTo>
                    <a:pt x="454" y="907"/>
                  </a:lnTo>
                  <a:lnTo>
                    <a:pt x="312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1481"/>
              <a:ext cx="1502" cy="1162"/>
            </a:xfrm>
            <a:custGeom>
              <a:avLst/>
              <a:gdLst>
                <a:gd name="T0" fmla="*/ 1020 w 1502"/>
                <a:gd name="T1" fmla="*/ 708 h 1162"/>
                <a:gd name="T2" fmla="*/ 1020 w 1502"/>
                <a:gd name="T3" fmla="*/ 765 h 1162"/>
                <a:gd name="T4" fmla="*/ 964 w 1502"/>
                <a:gd name="T5" fmla="*/ 907 h 1162"/>
                <a:gd name="T6" fmla="*/ 879 w 1502"/>
                <a:gd name="T7" fmla="*/ 935 h 1162"/>
                <a:gd name="T8" fmla="*/ 822 w 1502"/>
                <a:gd name="T9" fmla="*/ 1020 h 1162"/>
                <a:gd name="T10" fmla="*/ 737 w 1502"/>
                <a:gd name="T11" fmla="*/ 1020 h 1162"/>
                <a:gd name="T12" fmla="*/ 709 w 1502"/>
                <a:gd name="T13" fmla="*/ 1077 h 1162"/>
                <a:gd name="T14" fmla="*/ 623 w 1502"/>
                <a:gd name="T15" fmla="*/ 1162 h 1162"/>
                <a:gd name="T16" fmla="*/ 567 w 1502"/>
                <a:gd name="T17" fmla="*/ 1048 h 1162"/>
                <a:gd name="T18" fmla="*/ 595 w 1502"/>
                <a:gd name="T19" fmla="*/ 963 h 1162"/>
                <a:gd name="T20" fmla="*/ 453 w 1502"/>
                <a:gd name="T21" fmla="*/ 963 h 1162"/>
                <a:gd name="T22" fmla="*/ 397 w 1502"/>
                <a:gd name="T23" fmla="*/ 992 h 1162"/>
                <a:gd name="T24" fmla="*/ 255 w 1502"/>
                <a:gd name="T25" fmla="*/ 963 h 1162"/>
                <a:gd name="T26" fmla="*/ 28 w 1502"/>
                <a:gd name="T27" fmla="*/ 963 h 1162"/>
                <a:gd name="T28" fmla="*/ 0 w 1502"/>
                <a:gd name="T29" fmla="*/ 907 h 1162"/>
                <a:gd name="T30" fmla="*/ 0 w 1502"/>
                <a:gd name="T31" fmla="*/ 850 h 1162"/>
                <a:gd name="T32" fmla="*/ 56 w 1502"/>
                <a:gd name="T33" fmla="*/ 850 h 1162"/>
                <a:gd name="T34" fmla="*/ 56 w 1502"/>
                <a:gd name="T35" fmla="*/ 765 h 1162"/>
                <a:gd name="T36" fmla="*/ 198 w 1502"/>
                <a:gd name="T37" fmla="*/ 708 h 1162"/>
                <a:gd name="T38" fmla="*/ 113 w 1502"/>
                <a:gd name="T39" fmla="*/ 595 h 1162"/>
                <a:gd name="T40" fmla="*/ 85 w 1502"/>
                <a:gd name="T41" fmla="*/ 453 h 1162"/>
                <a:gd name="T42" fmla="*/ 56 w 1502"/>
                <a:gd name="T43" fmla="*/ 368 h 1162"/>
                <a:gd name="T44" fmla="*/ 198 w 1502"/>
                <a:gd name="T45" fmla="*/ 368 h 1162"/>
                <a:gd name="T46" fmla="*/ 283 w 1502"/>
                <a:gd name="T47" fmla="*/ 396 h 1162"/>
                <a:gd name="T48" fmla="*/ 312 w 1502"/>
                <a:gd name="T49" fmla="*/ 340 h 1162"/>
                <a:gd name="T50" fmla="*/ 283 w 1502"/>
                <a:gd name="T51" fmla="*/ 311 h 1162"/>
                <a:gd name="T52" fmla="*/ 283 w 1502"/>
                <a:gd name="T53" fmla="*/ 255 h 1162"/>
                <a:gd name="T54" fmla="*/ 312 w 1502"/>
                <a:gd name="T55" fmla="*/ 255 h 1162"/>
                <a:gd name="T56" fmla="*/ 482 w 1502"/>
                <a:gd name="T57" fmla="*/ 283 h 1162"/>
                <a:gd name="T58" fmla="*/ 482 w 1502"/>
                <a:gd name="T59" fmla="*/ 198 h 1162"/>
                <a:gd name="T60" fmla="*/ 567 w 1502"/>
                <a:gd name="T61" fmla="*/ 226 h 1162"/>
                <a:gd name="T62" fmla="*/ 595 w 1502"/>
                <a:gd name="T63" fmla="*/ 170 h 1162"/>
                <a:gd name="T64" fmla="*/ 538 w 1502"/>
                <a:gd name="T65" fmla="*/ 141 h 1162"/>
                <a:gd name="T66" fmla="*/ 595 w 1502"/>
                <a:gd name="T67" fmla="*/ 85 h 1162"/>
                <a:gd name="T68" fmla="*/ 737 w 1502"/>
                <a:gd name="T69" fmla="*/ 113 h 1162"/>
                <a:gd name="T70" fmla="*/ 652 w 1502"/>
                <a:gd name="T71" fmla="*/ 28 h 1162"/>
                <a:gd name="T72" fmla="*/ 737 w 1502"/>
                <a:gd name="T73" fmla="*/ 0 h 1162"/>
                <a:gd name="T74" fmla="*/ 850 w 1502"/>
                <a:gd name="T75" fmla="*/ 141 h 1162"/>
                <a:gd name="T76" fmla="*/ 850 w 1502"/>
                <a:gd name="T77" fmla="*/ 170 h 1162"/>
                <a:gd name="T78" fmla="*/ 907 w 1502"/>
                <a:gd name="T79" fmla="*/ 170 h 1162"/>
                <a:gd name="T80" fmla="*/ 907 w 1502"/>
                <a:gd name="T81" fmla="*/ 141 h 1162"/>
                <a:gd name="T82" fmla="*/ 992 w 1502"/>
                <a:gd name="T83" fmla="*/ 170 h 1162"/>
                <a:gd name="T84" fmla="*/ 1020 w 1502"/>
                <a:gd name="T85" fmla="*/ 170 h 1162"/>
                <a:gd name="T86" fmla="*/ 992 w 1502"/>
                <a:gd name="T87" fmla="*/ 85 h 1162"/>
                <a:gd name="T88" fmla="*/ 1105 w 1502"/>
                <a:gd name="T89" fmla="*/ 170 h 1162"/>
                <a:gd name="T90" fmla="*/ 1134 w 1502"/>
                <a:gd name="T91" fmla="*/ 113 h 1162"/>
                <a:gd name="T92" fmla="*/ 1190 w 1502"/>
                <a:gd name="T93" fmla="*/ 113 h 1162"/>
                <a:gd name="T94" fmla="*/ 1162 w 1502"/>
                <a:gd name="T95" fmla="*/ 170 h 1162"/>
                <a:gd name="T96" fmla="*/ 1276 w 1502"/>
                <a:gd name="T97" fmla="*/ 113 h 1162"/>
                <a:gd name="T98" fmla="*/ 1502 w 1502"/>
                <a:gd name="T99" fmla="*/ 170 h 1162"/>
                <a:gd name="T100" fmla="*/ 1417 w 1502"/>
                <a:gd name="T101" fmla="*/ 226 h 1162"/>
                <a:gd name="T102" fmla="*/ 1134 w 1502"/>
                <a:gd name="T103" fmla="*/ 255 h 1162"/>
                <a:gd name="T104" fmla="*/ 1049 w 1502"/>
                <a:gd name="T105" fmla="*/ 340 h 1162"/>
                <a:gd name="T106" fmla="*/ 992 w 1502"/>
                <a:gd name="T107" fmla="*/ 311 h 1162"/>
                <a:gd name="T108" fmla="*/ 907 w 1502"/>
                <a:gd name="T109" fmla="*/ 311 h 1162"/>
                <a:gd name="T110" fmla="*/ 850 w 1502"/>
                <a:gd name="T111" fmla="*/ 396 h 1162"/>
                <a:gd name="T112" fmla="*/ 879 w 1502"/>
                <a:gd name="T113" fmla="*/ 510 h 1162"/>
                <a:gd name="T114" fmla="*/ 907 w 1502"/>
                <a:gd name="T115" fmla="*/ 538 h 1162"/>
                <a:gd name="T116" fmla="*/ 822 w 1502"/>
                <a:gd name="T117" fmla="*/ 623 h 1162"/>
                <a:gd name="T118" fmla="*/ 964 w 1502"/>
                <a:gd name="T119" fmla="*/ 680 h 1162"/>
                <a:gd name="T120" fmla="*/ 1020 w 1502"/>
                <a:gd name="T121" fmla="*/ 70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2" h="1162">
                  <a:moveTo>
                    <a:pt x="1020" y="708"/>
                  </a:moveTo>
                  <a:lnTo>
                    <a:pt x="1020" y="765"/>
                  </a:lnTo>
                  <a:lnTo>
                    <a:pt x="964" y="907"/>
                  </a:lnTo>
                  <a:lnTo>
                    <a:pt x="879" y="935"/>
                  </a:lnTo>
                  <a:lnTo>
                    <a:pt x="822" y="1020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623" y="1162"/>
                  </a:lnTo>
                  <a:lnTo>
                    <a:pt x="567" y="1048"/>
                  </a:lnTo>
                  <a:lnTo>
                    <a:pt x="595" y="963"/>
                  </a:lnTo>
                  <a:lnTo>
                    <a:pt x="453" y="963"/>
                  </a:lnTo>
                  <a:lnTo>
                    <a:pt x="397" y="992"/>
                  </a:lnTo>
                  <a:lnTo>
                    <a:pt x="255" y="963"/>
                  </a:lnTo>
                  <a:lnTo>
                    <a:pt x="28" y="963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765"/>
                  </a:lnTo>
                  <a:lnTo>
                    <a:pt x="198" y="708"/>
                  </a:lnTo>
                  <a:lnTo>
                    <a:pt x="113" y="595"/>
                  </a:lnTo>
                  <a:lnTo>
                    <a:pt x="85" y="453"/>
                  </a:lnTo>
                  <a:lnTo>
                    <a:pt x="56" y="368"/>
                  </a:lnTo>
                  <a:lnTo>
                    <a:pt x="198" y="368"/>
                  </a:lnTo>
                  <a:lnTo>
                    <a:pt x="283" y="396"/>
                  </a:lnTo>
                  <a:lnTo>
                    <a:pt x="312" y="340"/>
                  </a:lnTo>
                  <a:lnTo>
                    <a:pt x="283" y="311"/>
                  </a:lnTo>
                  <a:lnTo>
                    <a:pt x="283" y="255"/>
                  </a:lnTo>
                  <a:lnTo>
                    <a:pt x="312" y="255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67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95" y="85"/>
                  </a:lnTo>
                  <a:lnTo>
                    <a:pt x="737" y="113"/>
                  </a:lnTo>
                  <a:lnTo>
                    <a:pt x="652" y="28"/>
                  </a:lnTo>
                  <a:lnTo>
                    <a:pt x="737" y="0"/>
                  </a:lnTo>
                  <a:lnTo>
                    <a:pt x="850" y="141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41"/>
                  </a:lnTo>
                  <a:lnTo>
                    <a:pt x="992" y="170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1105" y="170"/>
                  </a:lnTo>
                  <a:lnTo>
                    <a:pt x="1134" y="113"/>
                  </a:lnTo>
                  <a:lnTo>
                    <a:pt x="1190" y="113"/>
                  </a:lnTo>
                  <a:lnTo>
                    <a:pt x="1162" y="170"/>
                  </a:lnTo>
                  <a:lnTo>
                    <a:pt x="1276" y="113"/>
                  </a:lnTo>
                  <a:lnTo>
                    <a:pt x="1502" y="170"/>
                  </a:lnTo>
                  <a:lnTo>
                    <a:pt x="1417" y="226"/>
                  </a:lnTo>
                  <a:lnTo>
                    <a:pt x="1134" y="255"/>
                  </a:lnTo>
                  <a:lnTo>
                    <a:pt x="1049" y="340"/>
                  </a:lnTo>
                  <a:lnTo>
                    <a:pt x="992" y="311"/>
                  </a:lnTo>
                  <a:lnTo>
                    <a:pt x="907" y="311"/>
                  </a:lnTo>
                  <a:lnTo>
                    <a:pt x="850" y="396"/>
                  </a:lnTo>
                  <a:lnTo>
                    <a:pt x="879" y="510"/>
                  </a:lnTo>
                  <a:lnTo>
                    <a:pt x="907" y="538"/>
                  </a:lnTo>
                  <a:lnTo>
                    <a:pt x="822" y="623"/>
                  </a:lnTo>
                  <a:lnTo>
                    <a:pt x="964" y="680"/>
                  </a:lnTo>
                  <a:lnTo>
                    <a:pt x="1020" y="7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898" y="1622"/>
              <a:ext cx="709" cy="794"/>
            </a:xfrm>
            <a:custGeom>
              <a:avLst/>
              <a:gdLst>
                <a:gd name="T0" fmla="*/ 28 w 709"/>
                <a:gd name="T1" fmla="*/ 284 h 794"/>
                <a:gd name="T2" fmla="*/ 28 w 709"/>
                <a:gd name="T3" fmla="*/ 454 h 794"/>
                <a:gd name="T4" fmla="*/ 0 w 709"/>
                <a:gd name="T5" fmla="*/ 567 h 794"/>
                <a:gd name="T6" fmla="*/ 113 w 709"/>
                <a:gd name="T7" fmla="*/ 596 h 794"/>
                <a:gd name="T8" fmla="*/ 170 w 709"/>
                <a:gd name="T9" fmla="*/ 709 h 794"/>
                <a:gd name="T10" fmla="*/ 227 w 709"/>
                <a:gd name="T11" fmla="*/ 681 h 794"/>
                <a:gd name="T12" fmla="*/ 227 w 709"/>
                <a:gd name="T13" fmla="*/ 737 h 794"/>
                <a:gd name="T14" fmla="*/ 283 w 709"/>
                <a:gd name="T15" fmla="*/ 794 h 794"/>
                <a:gd name="T16" fmla="*/ 340 w 709"/>
                <a:gd name="T17" fmla="*/ 737 h 794"/>
                <a:gd name="T18" fmla="*/ 567 w 709"/>
                <a:gd name="T19" fmla="*/ 794 h 794"/>
                <a:gd name="T20" fmla="*/ 538 w 709"/>
                <a:gd name="T21" fmla="*/ 624 h 794"/>
                <a:gd name="T22" fmla="*/ 623 w 709"/>
                <a:gd name="T23" fmla="*/ 652 h 794"/>
                <a:gd name="T24" fmla="*/ 680 w 709"/>
                <a:gd name="T25" fmla="*/ 567 h 794"/>
                <a:gd name="T26" fmla="*/ 709 w 709"/>
                <a:gd name="T27" fmla="*/ 340 h 794"/>
                <a:gd name="T28" fmla="*/ 623 w 709"/>
                <a:gd name="T29" fmla="*/ 199 h 794"/>
                <a:gd name="T30" fmla="*/ 567 w 709"/>
                <a:gd name="T31" fmla="*/ 142 h 794"/>
                <a:gd name="T32" fmla="*/ 510 w 709"/>
                <a:gd name="T33" fmla="*/ 142 h 794"/>
                <a:gd name="T34" fmla="*/ 482 w 709"/>
                <a:gd name="T35" fmla="*/ 85 h 794"/>
                <a:gd name="T36" fmla="*/ 453 w 709"/>
                <a:gd name="T37" fmla="*/ 85 h 794"/>
                <a:gd name="T38" fmla="*/ 397 w 709"/>
                <a:gd name="T39" fmla="*/ 57 h 794"/>
                <a:gd name="T40" fmla="*/ 368 w 709"/>
                <a:gd name="T41" fmla="*/ 0 h 794"/>
                <a:gd name="T42" fmla="*/ 255 w 709"/>
                <a:gd name="T43" fmla="*/ 85 h 794"/>
                <a:gd name="T44" fmla="*/ 142 w 709"/>
                <a:gd name="T45" fmla="*/ 85 h 794"/>
                <a:gd name="T46" fmla="*/ 85 w 709"/>
                <a:gd name="T47" fmla="*/ 227 h 794"/>
                <a:gd name="T48" fmla="*/ 28 w 709"/>
                <a:gd name="T49" fmla="*/ 28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9" h="794">
                  <a:moveTo>
                    <a:pt x="28" y="284"/>
                  </a:moveTo>
                  <a:lnTo>
                    <a:pt x="28" y="454"/>
                  </a:lnTo>
                  <a:lnTo>
                    <a:pt x="0" y="567"/>
                  </a:lnTo>
                  <a:lnTo>
                    <a:pt x="113" y="596"/>
                  </a:lnTo>
                  <a:lnTo>
                    <a:pt x="170" y="709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40" y="737"/>
                  </a:lnTo>
                  <a:lnTo>
                    <a:pt x="567" y="794"/>
                  </a:lnTo>
                  <a:lnTo>
                    <a:pt x="538" y="624"/>
                  </a:lnTo>
                  <a:lnTo>
                    <a:pt x="623" y="652"/>
                  </a:lnTo>
                  <a:lnTo>
                    <a:pt x="680" y="567"/>
                  </a:lnTo>
                  <a:lnTo>
                    <a:pt x="709" y="340"/>
                  </a:lnTo>
                  <a:lnTo>
                    <a:pt x="623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482" y="85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0"/>
                  </a:lnTo>
                  <a:lnTo>
                    <a:pt x="255" y="85"/>
                  </a:lnTo>
                  <a:lnTo>
                    <a:pt x="142" y="85"/>
                  </a:lnTo>
                  <a:lnTo>
                    <a:pt x="85" y="227"/>
                  </a:lnTo>
                  <a:lnTo>
                    <a:pt x="28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32" y="2473"/>
              <a:ext cx="511" cy="453"/>
            </a:xfrm>
            <a:custGeom>
              <a:avLst/>
              <a:gdLst>
                <a:gd name="T0" fmla="*/ 199 w 511"/>
                <a:gd name="T1" fmla="*/ 425 h 453"/>
                <a:gd name="T2" fmla="*/ 142 w 511"/>
                <a:gd name="T3" fmla="*/ 227 h 453"/>
                <a:gd name="T4" fmla="*/ 227 w 511"/>
                <a:gd name="T5" fmla="*/ 227 h 453"/>
                <a:gd name="T6" fmla="*/ 255 w 511"/>
                <a:gd name="T7" fmla="*/ 340 h 453"/>
                <a:gd name="T8" fmla="*/ 369 w 511"/>
                <a:gd name="T9" fmla="*/ 368 h 453"/>
                <a:gd name="T10" fmla="*/ 397 w 511"/>
                <a:gd name="T11" fmla="*/ 255 h 453"/>
                <a:gd name="T12" fmla="*/ 341 w 511"/>
                <a:gd name="T13" fmla="*/ 142 h 453"/>
                <a:gd name="T14" fmla="*/ 426 w 511"/>
                <a:gd name="T15" fmla="*/ 142 h 453"/>
                <a:gd name="T16" fmla="*/ 511 w 511"/>
                <a:gd name="T17" fmla="*/ 28 h 453"/>
                <a:gd name="T18" fmla="*/ 482 w 511"/>
                <a:gd name="T19" fmla="*/ 0 h 453"/>
                <a:gd name="T20" fmla="*/ 426 w 511"/>
                <a:gd name="T21" fmla="*/ 0 h 453"/>
                <a:gd name="T22" fmla="*/ 369 w 511"/>
                <a:gd name="T23" fmla="*/ 28 h 453"/>
                <a:gd name="T24" fmla="*/ 255 w 511"/>
                <a:gd name="T25" fmla="*/ 0 h 453"/>
                <a:gd name="T26" fmla="*/ 227 w 511"/>
                <a:gd name="T27" fmla="*/ 113 h 453"/>
                <a:gd name="T28" fmla="*/ 142 w 511"/>
                <a:gd name="T29" fmla="*/ 113 h 453"/>
                <a:gd name="T30" fmla="*/ 0 w 511"/>
                <a:gd name="T31" fmla="*/ 255 h 453"/>
                <a:gd name="T32" fmla="*/ 0 w 511"/>
                <a:gd name="T33" fmla="*/ 340 h 453"/>
                <a:gd name="T34" fmla="*/ 170 w 511"/>
                <a:gd name="T35" fmla="*/ 453 h 453"/>
                <a:gd name="T36" fmla="*/ 199 w 511"/>
                <a:gd name="T37" fmla="*/ 42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199" y="425"/>
                  </a:moveTo>
                  <a:lnTo>
                    <a:pt x="142" y="227"/>
                  </a:lnTo>
                  <a:lnTo>
                    <a:pt x="227" y="227"/>
                  </a:lnTo>
                  <a:lnTo>
                    <a:pt x="255" y="340"/>
                  </a:lnTo>
                  <a:lnTo>
                    <a:pt x="369" y="368"/>
                  </a:lnTo>
                  <a:lnTo>
                    <a:pt x="397" y="255"/>
                  </a:lnTo>
                  <a:lnTo>
                    <a:pt x="341" y="142"/>
                  </a:lnTo>
                  <a:lnTo>
                    <a:pt x="426" y="142"/>
                  </a:lnTo>
                  <a:lnTo>
                    <a:pt x="511" y="28"/>
                  </a:lnTo>
                  <a:lnTo>
                    <a:pt x="482" y="0"/>
                  </a:lnTo>
                  <a:lnTo>
                    <a:pt x="426" y="0"/>
                  </a:lnTo>
                  <a:lnTo>
                    <a:pt x="369" y="28"/>
                  </a:lnTo>
                  <a:lnTo>
                    <a:pt x="255" y="0"/>
                  </a:lnTo>
                  <a:lnTo>
                    <a:pt x="227" y="113"/>
                  </a:lnTo>
                  <a:lnTo>
                    <a:pt x="142" y="113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70" y="453"/>
                  </a:lnTo>
                  <a:lnTo>
                    <a:pt x="199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529" y="2558"/>
              <a:ext cx="255" cy="397"/>
            </a:xfrm>
            <a:custGeom>
              <a:avLst/>
              <a:gdLst>
                <a:gd name="T0" fmla="*/ 0 w 255"/>
                <a:gd name="T1" fmla="*/ 113 h 397"/>
                <a:gd name="T2" fmla="*/ 57 w 255"/>
                <a:gd name="T3" fmla="*/ 255 h 397"/>
                <a:gd name="T4" fmla="*/ 0 w 255"/>
                <a:gd name="T5" fmla="*/ 397 h 397"/>
                <a:gd name="T6" fmla="*/ 29 w 255"/>
                <a:gd name="T7" fmla="*/ 397 h 397"/>
                <a:gd name="T8" fmla="*/ 199 w 255"/>
                <a:gd name="T9" fmla="*/ 255 h 397"/>
                <a:gd name="T10" fmla="*/ 170 w 255"/>
                <a:gd name="T11" fmla="*/ 227 h 397"/>
                <a:gd name="T12" fmla="*/ 227 w 255"/>
                <a:gd name="T13" fmla="*/ 227 h 397"/>
                <a:gd name="T14" fmla="*/ 255 w 255"/>
                <a:gd name="T15" fmla="*/ 198 h 397"/>
                <a:gd name="T16" fmla="*/ 227 w 255"/>
                <a:gd name="T17" fmla="*/ 113 h 397"/>
                <a:gd name="T18" fmla="*/ 255 w 255"/>
                <a:gd name="T19" fmla="*/ 85 h 397"/>
                <a:gd name="T20" fmla="*/ 255 w 255"/>
                <a:gd name="T21" fmla="*/ 28 h 397"/>
                <a:gd name="T22" fmla="*/ 170 w 255"/>
                <a:gd name="T23" fmla="*/ 0 h 397"/>
                <a:gd name="T24" fmla="*/ 85 w 255"/>
                <a:gd name="T25" fmla="*/ 57 h 397"/>
                <a:gd name="T26" fmla="*/ 0 w 255"/>
                <a:gd name="T27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397">
                  <a:moveTo>
                    <a:pt x="0" y="113"/>
                  </a:moveTo>
                  <a:lnTo>
                    <a:pt x="57" y="255"/>
                  </a:lnTo>
                  <a:lnTo>
                    <a:pt x="0" y="397"/>
                  </a:lnTo>
                  <a:lnTo>
                    <a:pt x="29" y="397"/>
                  </a:lnTo>
                  <a:lnTo>
                    <a:pt x="199" y="255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55" y="198"/>
                  </a:lnTo>
                  <a:lnTo>
                    <a:pt x="227" y="113"/>
                  </a:lnTo>
                  <a:lnTo>
                    <a:pt x="255" y="85"/>
                  </a:lnTo>
                  <a:lnTo>
                    <a:pt x="255" y="28"/>
                  </a:lnTo>
                  <a:lnTo>
                    <a:pt x="170" y="0"/>
                  </a:lnTo>
                  <a:lnTo>
                    <a:pt x="85" y="57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31" y="2926"/>
              <a:ext cx="283" cy="170"/>
            </a:xfrm>
            <a:custGeom>
              <a:avLst/>
              <a:gdLst>
                <a:gd name="T0" fmla="*/ 0 w 283"/>
                <a:gd name="T1" fmla="*/ 29 h 170"/>
                <a:gd name="T2" fmla="*/ 113 w 283"/>
                <a:gd name="T3" fmla="*/ 0 h 170"/>
                <a:gd name="T4" fmla="*/ 142 w 283"/>
                <a:gd name="T5" fmla="*/ 29 h 170"/>
                <a:gd name="T6" fmla="*/ 170 w 283"/>
                <a:gd name="T7" fmla="*/ 85 h 170"/>
                <a:gd name="T8" fmla="*/ 283 w 283"/>
                <a:gd name="T9" fmla="*/ 85 h 170"/>
                <a:gd name="T10" fmla="*/ 227 w 283"/>
                <a:gd name="T11" fmla="*/ 170 h 170"/>
                <a:gd name="T12" fmla="*/ 170 w 283"/>
                <a:gd name="T13" fmla="*/ 170 h 170"/>
                <a:gd name="T14" fmla="*/ 142 w 283"/>
                <a:gd name="T15" fmla="*/ 142 h 170"/>
                <a:gd name="T16" fmla="*/ 0 w 283"/>
                <a:gd name="T17" fmla="*/ 142 h 170"/>
                <a:gd name="T18" fmla="*/ 0 w 283"/>
                <a:gd name="T1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170">
                  <a:moveTo>
                    <a:pt x="0" y="29"/>
                  </a:moveTo>
                  <a:lnTo>
                    <a:pt x="113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83" y="85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0" y="142"/>
                  </a:lnTo>
                  <a:lnTo>
                    <a:pt x="0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C5B41F4-A948-422C-8021-C0185392F7AE}"/>
              </a:ext>
            </a:extLst>
          </p:cNvPr>
          <p:cNvSpPr txBox="1"/>
          <p:nvPr/>
        </p:nvSpPr>
        <p:spPr>
          <a:xfrm>
            <a:off x="174458" y="1351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1077685-ACE3-4013-9960-BE5BA1A35018}"/>
              </a:ext>
            </a:extLst>
          </p:cNvPr>
          <p:cNvSpPr txBox="1"/>
          <p:nvPr/>
        </p:nvSpPr>
        <p:spPr>
          <a:xfrm>
            <a:off x="139180" y="55746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1FB0275-E8FA-4C47-BAF6-A19DB11940A2}"/>
              </a:ext>
            </a:extLst>
          </p:cNvPr>
          <p:cNvCxnSpPr/>
          <p:nvPr/>
        </p:nvCxnSpPr>
        <p:spPr>
          <a:xfrm>
            <a:off x="166069" y="52971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4A88B7E-AD00-4802-BE20-59FC095AA766}"/>
              </a:ext>
            </a:extLst>
          </p:cNvPr>
          <p:cNvGrpSpPr/>
          <p:nvPr/>
        </p:nvGrpSpPr>
        <p:grpSpPr>
          <a:xfrm>
            <a:off x="5247867" y="24960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2FCE52FE-39FA-4266-B147-C5BF09E4D8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47E31DBE-1006-46FF-969B-5DD3F9917D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5CFF8B4-C626-4296-829B-04B8034307A6}"/>
              </a:ext>
            </a:extLst>
          </p:cNvPr>
          <p:cNvGrpSpPr/>
          <p:nvPr/>
        </p:nvGrpSpPr>
        <p:grpSpPr>
          <a:xfrm>
            <a:off x="5857467" y="31543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882CD114-6166-4F8D-8C1D-176EBE460B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81117779-A4EC-429E-AA73-8FA7B9BCB6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0F9F62D-47C1-41A4-8CD7-710D03AF29D9}"/>
              </a:ext>
            </a:extLst>
          </p:cNvPr>
          <p:cNvGrpSpPr/>
          <p:nvPr/>
        </p:nvGrpSpPr>
        <p:grpSpPr>
          <a:xfrm>
            <a:off x="4028667" y="3056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346C0D46-9AB0-42CD-9E89-ECB6B9D0EF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0A2EBFE-7CE9-413D-9353-9BD3668255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08ED0DD-03EA-4F79-A48C-2A67F1EB2683}"/>
              </a:ext>
            </a:extLst>
          </p:cNvPr>
          <p:cNvGrpSpPr/>
          <p:nvPr/>
        </p:nvGrpSpPr>
        <p:grpSpPr>
          <a:xfrm>
            <a:off x="4540731" y="3520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8BCB35B8-AD23-405F-BA2D-9D1A84F3D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2284492F-CA5F-4A7B-9294-4AE103B3B9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B9E2712-1C94-4CD5-9D69-2911AA1A4103}"/>
              </a:ext>
            </a:extLst>
          </p:cNvPr>
          <p:cNvGrpSpPr/>
          <p:nvPr/>
        </p:nvGrpSpPr>
        <p:grpSpPr>
          <a:xfrm>
            <a:off x="5272251" y="39346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184C8FED-BB54-404C-9DF0-99E934D8A8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168BF42-6D1C-4ED2-8179-350D0093576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8350CFF-4678-4397-8E8F-139860F91AB1}"/>
              </a:ext>
            </a:extLst>
          </p:cNvPr>
          <p:cNvGrpSpPr/>
          <p:nvPr/>
        </p:nvGrpSpPr>
        <p:grpSpPr>
          <a:xfrm>
            <a:off x="1358619" y="2252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5546B356-0881-44E8-ADF7-E1E3F7EDE6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4853641C-3FF4-43BE-88E8-04C5303469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0EC140D-5890-4519-93D1-0707EE6EE9A7}"/>
              </a:ext>
            </a:extLst>
          </p:cNvPr>
          <p:cNvGrpSpPr/>
          <p:nvPr/>
        </p:nvGrpSpPr>
        <p:grpSpPr>
          <a:xfrm>
            <a:off x="444219" y="27520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5130C7D-2DC4-4473-8941-BE1885C4B0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00A60ED-057E-4E11-ABC1-4854727997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153ACDB-8931-46DA-B0E5-22E509157A6A}"/>
              </a:ext>
            </a:extLst>
          </p:cNvPr>
          <p:cNvGrpSpPr/>
          <p:nvPr/>
        </p:nvGrpSpPr>
        <p:grpSpPr>
          <a:xfrm>
            <a:off x="919707" y="32641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9BC9CFE6-AB02-4E7B-B926-C83C88F7C0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A56D23D-7B5C-4F60-95D9-AB2C4C887B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A4047F6-AF3B-40B9-B1F5-BB63175B0E48}"/>
              </a:ext>
            </a:extLst>
          </p:cNvPr>
          <p:cNvGrpSpPr/>
          <p:nvPr/>
        </p:nvGrpSpPr>
        <p:grpSpPr>
          <a:xfrm>
            <a:off x="383259" y="3751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2B05318-38DC-4E58-8AAA-9D0C54221A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A850CBFB-E70C-4484-8D8A-D38DAAFF3F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8B42FED-E55B-408F-92E6-9379C23FC234}"/>
              </a:ext>
            </a:extLst>
          </p:cNvPr>
          <p:cNvGrpSpPr/>
          <p:nvPr/>
        </p:nvGrpSpPr>
        <p:grpSpPr>
          <a:xfrm>
            <a:off x="1005051" y="62633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D64A42D1-5436-4FCE-B40C-83A00B12E2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EF421076-9E3D-47CA-9101-4A148B3F11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2398BBF6-9709-4707-82AA-874EB9C9C205}"/>
              </a:ext>
            </a:extLst>
          </p:cNvPr>
          <p:cNvGrpSpPr/>
          <p:nvPr/>
        </p:nvGrpSpPr>
        <p:grpSpPr>
          <a:xfrm>
            <a:off x="468603" y="69095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1E248BD5-85C4-4E77-AD0A-6707482DC6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207E7F4A-DFC9-4997-B48C-D9A42C5F3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F90CC47A-11E0-48A6-A80C-0586DAA24258}"/>
              </a:ext>
            </a:extLst>
          </p:cNvPr>
          <p:cNvGrpSpPr/>
          <p:nvPr/>
        </p:nvGrpSpPr>
        <p:grpSpPr>
          <a:xfrm>
            <a:off x="992859" y="7470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0B28C9E-F4AE-49E8-BCB9-B004D140BD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B57E64B3-7705-4BA5-91AD-83980FCDD1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C2C9D220-7933-44DB-8C18-D0C7E0209161}"/>
              </a:ext>
            </a:extLst>
          </p:cNvPr>
          <p:cNvGrpSpPr/>
          <p:nvPr/>
        </p:nvGrpSpPr>
        <p:grpSpPr>
          <a:xfrm>
            <a:off x="1736571" y="54464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F5E0FF4D-01E3-4FE5-8188-A05840720C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860458FD-5266-4DA4-B764-1B672F0D8A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0D206BC1-DE29-410F-95A9-A8ABD318EF19}"/>
              </a:ext>
            </a:extLst>
          </p:cNvPr>
          <p:cNvGrpSpPr/>
          <p:nvPr/>
        </p:nvGrpSpPr>
        <p:grpSpPr>
          <a:xfrm>
            <a:off x="3199611" y="5275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DDA6493-D258-43E1-84AA-50966325C8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7DC0F714-C886-445B-BCAB-47B86502E5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0153819-691F-49FC-A11C-CCFD6FF88EF7}"/>
              </a:ext>
            </a:extLst>
          </p:cNvPr>
          <p:cNvGrpSpPr/>
          <p:nvPr/>
        </p:nvGrpSpPr>
        <p:grpSpPr>
          <a:xfrm>
            <a:off x="3004539" y="38125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50FA9B3-EFBD-4230-9276-10600AA31E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3A5CCBE-7E51-4A3E-BB25-1E53F4A1FD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0CC1CC4-9869-47D8-B842-A9B7BB13BD8C}"/>
              </a:ext>
            </a:extLst>
          </p:cNvPr>
          <p:cNvGrpSpPr/>
          <p:nvPr/>
        </p:nvGrpSpPr>
        <p:grpSpPr>
          <a:xfrm>
            <a:off x="2224251" y="46661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F1B8BD69-429E-4BA1-8F27-EB686CD8FF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30F29340-DBE0-4AB0-924D-058A7058E1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1C450E26-545A-4D71-BBD1-3B160E615DFF}"/>
              </a:ext>
            </a:extLst>
          </p:cNvPr>
          <p:cNvGrpSpPr/>
          <p:nvPr/>
        </p:nvGrpSpPr>
        <p:grpSpPr>
          <a:xfrm>
            <a:off x="3016804" y="4738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63D90A91-2F08-4BC5-8C6D-2A9639691D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1FAF373-CDD5-4A44-A694-29F64A460D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D38DF37-0E57-4B8C-B849-734734A2530F}"/>
              </a:ext>
            </a:extLst>
          </p:cNvPr>
          <p:cNvGrpSpPr/>
          <p:nvPr/>
        </p:nvGrpSpPr>
        <p:grpSpPr>
          <a:xfrm>
            <a:off x="3528868" y="4287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7428119-4634-458E-8268-B2863073DE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0FBA672-9D2D-41DF-A3C4-40C4A8A791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2D6395A0-4842-40B3-B866-D60BC2EFE1AD}"/>
              </a:ext>
            </a:extLst>
          </p:cNvPr>
          <p:cNvGrpSpPr/>
          <p:nvPr/>
        </p:nvGrpSpPr>
        <p:grpSpPr>
          <a:xfrm>
            <a:off x="4370116" y="4433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7CCA7283-647A-412B-A2A1-856E56578F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88BB7F2-8F5B-48FC-BBC9-99139E1083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5" name="Freeform 259">
            <a:extLst>
              <a:ext uri="{FF2B5EF4-FFF2-40B4-BE49-F238E27FC236}">
                <a16:creationId xmlns:a16="http://schemas.microsoft.com/office/drawing/2014/main" id="{1F9FC753-5D64-4D71-947B-B47EA3BB1E45}"/>
              </a:ext>
            </a:extLst>
          </p:cNvPr>
          <p:cNvSpPr>
            <a:spLocks/>
          </p:cNvSpPr>
          <p:nvPr/>
        </p:nvSpPr>
        <p:spPr bwMode="auto">
          <a:xfrm>
            <a:off x="214313" y="2574019"/>
            <a:ext cx="2829151" cy="1736045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83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44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5" name="Group 281"/>
          <p:cNvGrpSpPr>
            <a:grpSpLocks/>
          </p:cNvGrpSpPr>
          <p:nvPr/>
        </p:nvGrpSpPr>
        <p:grpSpPr bwMode="auto">
          <a:xfrm>
            <a:off x="149679" y="2059215"/>
            <a:ext cx="6494009" cy="6043839"/>
            <a:chOff x="132" y="1480"/>
            <a:chExt cx="5727" cy="5330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3364" y="1877"/>
              <a:ext cx="1191" cy="1418"/>
            </a:xfrm>
            <a:custGeom>
              <a:avLst/>
              <a:gdLst>
                <a:gd name="T0" fmla="*/ 454 w 1191"/>
                <a:gd name="T1" fmla="*/ 1418 h 1418"/>
                <a:gd name="T2" fmla="*/ 284 w 1191"/>
                <a:gd name="T3" fmla="*/ 1418 h 1418"/>
                <a:gd name="T4" fmla="*/ 284 w 1191"/>
                <a:gd name="T5" fmla="*/ 1248 h 1418"/>
                <a:gd name="T6" fmla="*/ 114 w 1191"/>
                <a:gd name="T7" fmla="*/ 1248 h 1418"/>
                <a:gd name="T8" fmla="*/ 114 w 1191"/>
                <a:gd name="T9" fmla="*/ 1191 h 1418"/>
                <a:gd name="T10" fmla="*/ 0 w 1191"/>
                <a:gd name="T11" fmla="*/ 1191 h 1418"/>
                <a:gd name="T12" fmla="*/ 0 w 1191"/>
                <a:gd name="T13" fmla="*/ 964 h 1418"/>
                <a:gd name="T14" fmla="*/ 57 w 1191"/>
                <a:gd name="T15" fmla="*/ 964 h 1418"/>
                <a:gd name="T16" fmla="*/ 57 w 1191"/>
                <a:gd name="T17" fmla="*/ 908 h 1418"/>
                <a:gd name="T18" fmla="*/ 227 w 1191"/>
                <a:gd name="T19" fmla="*/ 908 h 1418"/>
                <a:gd name="T20" fmla="*/ 227 w 1191"/>
                <a:gd name="T21" fmla="*/ 794 h 1418"/>
                <a:gd name="T22" fmla="*/ 284 w 1191"/>
                <a:gd name="T23" fmla="*/ 794 h 1418"/>
                <a:gd name="T24" fmla="*/ 284 w 1191"/>
                <a:gd name="T25" fmla="*/ 624 h 1418"/>
                <a:gd name="T26" fmla="*/ 340 w 1191"/>
                <a:gd name="T27" fmla="*/ 624 h 1418"/>
                <a:gd name="T28" fmla="*/ 340 w 1191"/>
                <a:gd name="T29" fmla="*/ 511 h 1418"/>
                <a:gd name="T30" fmla="*/ 284 w 1191"/>
                <a:gd name="T31" fmla="*/ 511 h 1418"/>
                <a:gd name="T32" fmla="*/ 284 w 1191"/>
                <a:gd name="T33" fmla="*/ 454 h 1418"/>
                <a:gd name="T34" fmla="*/ 227 w 1191"/>
                <a:gd name="T35" fmla="*/ 454 h 1418"/>
                <a:gd name="T36" fmla="*/ 227 w 1191"/>
                <a:gd name="T37" fmla="*/ 397 h 1418"/>
                <a:gd name="T38" fmla="*/ 170 w 1191"/>
                <a:gd name="T39" fmla="*/ 397 h 1418"/>
                <a:gd name="T40" fmla="*/ 170 w 1191"/>
                <a:gd name="T41" fmla="*/ 284 h 1418"/>
                <a:gd name="T42" fmla="*/ 340 w 1191"/>
                <a:gd name="T43" fmla="*/ 284 h 1418"/>
                <a:gd name="T44" fmla="*/ 340 w 1191"/>
                <a:gd name="T45" fmla="*/ 227 h 1418"/>
                <a:gd name="T46" fmla="*/ 454 w 1191"/>
                <a:gd name="T47" fmla="*/ 227 h 1418"/>
                <a:gd name="T48" fmla="*/ 454 w 1191"/>
                <a:gd name="T49" fmla="*/ 284 h 1418"/>
                <a:gd name="T50" fmla="*/ 567 w 1191"/>
                <a:gd name="T51" fmla="*/ 284 h 1418"/>
                <a:gd name="T52" fmla="*/ 567 w 1191"/>
                <a:gd name="T53" fmla="*/ 227 h 1418"/>
                <a:gd name="T54" fmla="*/ 511 w 1191"/>
                <a:gd name="T55" fmla="*/ 227 h 1418"/>
                <a:gd name="T56" fmla="*/ 511 w 1191"/>
                <a:gd name="T57" fmla="*/ 170 h 1418"/>
                <a:gd name="T58" fmla="*/ 624 w 1191"/>
                <a:gd name="T59" fmla="*/ 170 h 1418"/>
                <a:gd name="T60" fmla="*/ 624 w 1191"/>
                <a:gd name="T61" fmla="*/ 114 h 1418"/>
                <a:gd name="T62" fmla="*/ 737 w 1191"/>
                <a:gd name="T63" fmla="*/ 114 h 1418"/>
                <a:gd name="T64" fmla="*/ 737 w 1191"/>
                <a:gd name="T65" fmla="*/ 57 h 1418"/>
                <a:gd name="T66" fmla="*/ 851 w 1191"/>
                <a:gd name="T67" fmla="*/ 57 h 1418"/>
                <a:gd name="T68" fmla="*/ 851 w 1191"/>
                <a:gd name="T69" fmla="*/ 0 h 1418"/>
                <a:gd name="T70" fmla="*/ 1134 w 1191"/>
                <a:gd name="T71" fmla="*/ 0 h 1418"/>
                <a:gd name="T72" fmla="*/ 1134 w 1191"/>
                <a:gd name="T73" fmla="*/ 227 h 1418"/>
                <a:gd name="T74" fmla="*/ 1191 w 1191"/>
                <a:gd name="T75" fmla="*/ 227 h 1418"/>
                <a:gd name="T76" fmla="*/ 1191 w 1191"/>
                <a:gd name="T77" fmla="*/ 341 h 1418"/>
                <a:gd name="T78" fmla="*/ 1134 w 1191"/>
                <a:gd name="T79" fmla="*/ 341 h 1418"/>
                <a:gd name="T80" fmla="*/ 1134 w 1191"/>
                <a:gd name="T81" fmla="*/ 397 h 1418"/>
                <a:gd name="T82" fmla="*/ 1078 w 1191"/>
                <a:gd name="T83" fmla="*/ 397 h 1418"/>
                <a:gd name="T84" fmla="*/ 1078 w 1191"/>
                <a:gd name="T85" fmla="*/ 454 h 1418"/>
                <a:gd name="T86" fmla="*/ 1021 w 1191"/>
                <a:gd name="T87" fmla="*/ 454 h 1418"/>
                <a:gd name="T88" fmla="*/ 1021 w 1191"/>
                <a:gd name="T89" fmla="*/ 511 h 1418"/>
                <a:gd name="T90" fmla="*/ 1078 w 1191"/>
                <a:gd name="T91" fmla="*/ 511 h 1418"/>
                <a:gd name="T92" fmla="*/ 1078 w 1191"/>
                <a:gd name="T93" fmla="*/ 624 h 1418"/>
                <a:gd name="T94" fmla="*/ 964 w 1191"/>
                <a:gd name="T95" fmla="*/ 624 h 1418"/>
                <a:gd name="T96" fmla="*/ 964 w 1191"/>
                <a:gd name="T97" fmla="*/ 794 h 1418"/>
                <a:gd name="T98" fmla="*/ 907 w 1191"/>
                <a:gd name="T99" fmla="*/ 794 h 1418"/>
                <a:gd name="T100" fmla="*/ 907 w 1191"/>
                <a:gd name="T101" fmla="*/ 908 h 1418"/>
                <a:gd name="T102" fmla="*/ 737 w 1191"/>
                <a:gd name="T103" fmla="*/ 908 h 1418"/>
                <a:gd name="T104" fmla="*/ 737 w 1191"/>
                <a:gd name="T105" fmla="*/ 1134 h 1418"/>
                <a:gd name="T106" fmla="*/ 681 w 1191"/>
                <a:gd name="T107" fmla="*/ 1134 h 1418"/>
                <a:gd name="T108" fmla="*/ 681 w 1191"/>
                <a:gd name="T109" fmla="*/ 1191 h 1418"/>
                <a:gd name="T110" fmla="*/ 624 w 1191"/>
                <a:gd name="T111" fmla="*/ 1191 h 1418"/>
                <a:gd name="T112" fmla="*/ 624 w 1191"/>
                <a:gd name="T113" fmla="*/ 1361 h 1418"/>
                <a:gd name="T114" fmla="*/ 567 w 1191"/>
                <a:gd name="T115" fmla="*/ 1361 h 1418"/>
                <a:gd name="T116" fmla="*/ 567 w 1191"/>
                <a:gd name="T117" fmla="*/ 1418 h 1418"/>
                <a:gd name="T118" fmla="*/ 454 w 1191"/>
                <a:gd name="T119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418">
                  <a:moveTo>
                    <a:pt x="454" y="1418"/>
                  </a:moveTo>
                  <a:lnTo>
                    <a:pt x="284" y="1418"/>
                  </a:lnTo>
                  <a:lnTo>
                    <a:pt x="284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78" y="51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37" y="908"/>
                  </a:lnTo>
                  <a:lnTo>
                    <a:pt x="737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454" y="141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4385" y="1480"/>
              <a:ext cx="1474" cy="1134"/>
            </a:xfrm>
            <a:custGeom>
              <a:avLst/>
              <a:gdLst>
                <a:gd name="T0" fmla="*/ 57 w 1474"/>
                <a:gd name="T1" fmla="*/ 964 h 1134"/>
                <a:gd name="T2" fmla="*/ 57 w 1474"/>
                <a:gd name="T3" fmla="*/ 908 h 1134"/>
                <a:gd name="T4" fmla="*/ 0 w 1474"/>
                <a:gd name="T5" fmla="*/ 908 h 1134"/>
                <a:gd name="T6" fmla="*/ 0 w 1474"/>
                <a:gd name="T7" fmla="*/ 851 h 1134"/>
                <a:gd name="T8" fmla="*/ 57 w 1474"/>
                <a:gd name="T9" fmla="*/ 851 h 1134"/>
                <a:gd name="T10" fmla="*/ 57 w 1474"/>
                <a:gd name="T11" fmla="*/ 794 h 1134"/>
                <a:gd name="T12" fmla="*/ 113 w 1474"/>
                <a:gd name="T13" fmla="*/ 794 h 1134"/>
                <a:gd name="T14" fmla="*/ 113 w 1474"/>
                <a:gd name="T15" fmla="*/ 738 h 1134"/>
                <a:gd name="T16" fmla="*/ 170 w 1474"/>
                <a:gd name="T17" fmla="*/ 738 h 1134"/>
                <a:gd name="T18" fmla="*/ 170 w 1474"/>
                <a:gd name="T19" fmla="*/ 624 h 1134"/>
                <a:gd name="T20" fmla="*/ 113 w 1474"/>
                <a:gd name="T21" fmla="*/ 624 h 1134"/>
                <a:gd name="T22" fmla="*/ 113 w 1474"/>
                <a:gd name="T23" fmla="*/ 397 h 1134"/>
                <a:gd name="T24" fmla="*/ 283 w 1474"/>
                <a:gd name="T25" fmla="*/ 397 h 1134"/>
                <a:gd name="T26" fmla="*/ 283 w 1474"/>
                <a:gd name="T27" fmla="*/ 227 h 1134"/>
                <a:gd name="T28" fmla="*/ 397 w 1474"/>
                <a:gd name="T29" fmla="*/ 227 h 1134"/>
                <a:gd name="T30" fmla="*/ 397 w 1474"/>
                <a:gd name="T31" fmla="*/ 284 h 1134"/>
                <a:gd name="T32" fmla="*/ 510 w 1474"/>
                <a:gd name="T33" fmla="*/ 284 h 1134"/>
                <a:gd name="T34" fmla="*/ 510 w 1474"/>
                <a:gd name="T35" fmla="*/ 227 h 1134"/>
                <a:gd name="T36" fmla="*/ 567 w 1474"/>
                <a:gd name="T37" fmla="*/ 227 h 1134"/>
                <a:gd name="T38" fmla="*/ 567 w 1474"/>
                <a:gd name="T39" fmla="*/ 114 h 1134"/>
                <a:gd name="T40" fmla="*/ 680 w 1474"/>
                <a:gd name="T41" fmla="*/ 114 h 1134"/>
                <a:gd name="T42" fmla="*/ 680 w 1474"/>
                <a:gd name="T43" fmla="*/ 0 h 1134"/>
                <a:gd name="T44" fmla="*/ 794 w 1474"/>
                <a:gd name="T45" fmla="*/ 0 h 1134"/>
                <a:gd name="T46" fmla="*/ 794 w 1474"/>
                <a:gd name="T47" fmla="*/ 114 h 1134"/>
                <a:gd name="T48" fmla="*/ 850 w 1474"/>
                <a:gd name="T49" fmla="*/ 114 h 1134"/>
                <a:gd name="T50" fmla="*/ 850 w 1474"/>
                <a:gd name="T51" fmla="*/ 171 h 1134"/>
                <a:gd name="T52" fmla="*/ 964 w 1474"/>
                <a:gd name="T53" fmla="*/ 171 h 1134"/>
                <a:gd name="T54" fmla="*/ 964 w 1474"/>
                <a:gd name="T55" fmla="*/ 114 h 1134"/>
                <a:gd name="T56" fmla="*/ 1474 w 1474"/>
                <a:gd name="T57" fmla="*/ 114 h 1134"/>
                <a:gd name="T58" fmla="*/ 1474 w 1474"/>
                <a:gd name="T59" fmla="*/ 227 h 1134"/>
                <a:gd name="T60" fmla="*/ 1134 w 1474"/>
                <a:gd name="T61" fmla="*/ 227 h 1134"/>
                <a:gd name="T62" fmla="*/ 1134 w 1474"/>
                <a:gd name="T63" fmla="*/ 341 h 1134"/>
                <a:gd name="T64" fmla="*/ 907 w 1474"/>
                <a:gd name="T65" fmla="*/ 341 h 1134"/>
                <a:gd name="T66" fmla="*/ 907 w 1474"/>
                <a:gd name="T67" fmla="*/ 397 h 1134"/>
                <a:gd name="T68" fmla="*/ 850 w 1474"/>
                <a:gd name="T69" fmla="*/ 397 h 1134"/>
                <a:gd name="T70" fmla="*/ 850 w 1474"/>
                <a:gd name="T71" fmla="*/ 511 h 1134"/>
                <a:gd name="T72" fmla="*/ 907 w 1474"/>
                <a:gd name="T73" fmla="*/ 511 h 1134"/>
                <a:gd name="T74" fmla="*/ 907 w 1474"/>
                <a:gd name="T75" fmla="*/ 567 h 1134"/>
                <a:gd name="T76" fmla="*/ 850 w 1474"/>
                <a:gd name="T77" fmla="*/ 567 h 1134"/>
                <a:gd name="T78" fmla="*/ 850 w 1474"/>
                <a:gd name="T79" fmla="*/ 624 h 1134"/>
                <a:gd name="T80" fmla="*/ 964 w 1474"/>
                <a:gd name="T81" fmla="*/ 624 h 1134"/>
                <a:gd name="T82" fmla="*/ 964 w 1474"/>
                <a:gd name="T83" fmla="*/ 681 h 1134"/>
                <a:gd name="T84" fmla="*/ 1020 w 1474"/>
                <a:gd name="T85" fmla="*/ 681 h 1134"/>
                <a:gd name="T86" fmla="*/ 1020 w 1474"/>
                <a:gd name="T87" fmla="*/ 851 h 1134"/>
                <a:gd name="T88" fmla="*/ 964 w 1474"/>
                <a:gd name="T89" fmla="*/ 851 h 1134"/>
                <a:gd name="T90" fmla="*/ 964 w 1474"/>
                <a:gd name="T91" fmla="*/ 908 h 1134"/>
                <a:gd name="T92" fmla="*/ 907 w 1474"/>
                <a:gd name="T93" fmla="*/ 908 h 1134"/>
                <a:gd name="T94" fmla="*/ 907 w 1474"/>
                <a:gd name="T95" fmla="*/ 964 h 1134"/>
                <a:gd name="T96" fmla="*/ 850 w 1474"/>
                <a:gd name="T97" fmla="*/ 964 h 1134"/>
                <a:gd name="T98" fmla="*/ 850 w 1474"/>
                <a:gd name="T99" fmla="*/ 1021 h 1134"/>
                <a:gd name="T100" fmla="*/ 737 w 1474"/>
                <a:gd name="T101" fmla="*/ 1021 h 1134"/>
                <a:gd name="T102" fmla="*/ 737 w 1474"/>
                <a:gd name="T103" fmla="*/ 1078 h 1134"/>
                <a:gd name="T104" fmla="*/ 680 w 1474"/>
                <a:gd name="T105" fmla="*/ 1078 h 1134"/>
                <a:gd name="T106" fmla="*/ 680 w 1474"/>
                <a:gd name="T107" fmla="*/ 1134 h 1134"/>
                <a:gd name="T108" fmla="*/ 567 w 1474"/>
                <a:gd name="T109" fmla="*/ 1134 h 1134"/>
                <a:gd name="T110" fmla="*/ 567 w 1474"/>
                <a:gd name="T111" fmla="*/ 964 h 1134"/>
                <a:gd name="T112" fmla="*/ 397 w 1474"/>
                <a:gd name="T113" fmla="*/ 964 h 1134"/>
                <a:gd name="T114" fmla="*/ 397 w 1474"/>
                <a:gd name="T115" fmla="*/ 1021 h 1134"/>
                <a:gd name="T116" fmla="*/ 340 w 1474"/>
                <a:gd name="T117" fmla="*/ 1021 h 1134"/>
                <a:gd name="T118" fmla="*/ 340 w 1474"/>
                <a:gd name="T119" fmla="*/ 964 h 1134"/>
                <a:gd name="T120" fmla="*/ 57 w 1474"/>
                <a:gd name="T121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134">
                  <a:moveTo>
                    <a:pt x="57" y="964"/>
                  </a:moveTo>
                  <a:lnTo>
                    <a:pt x="57" y="908"/>
                  </a:lnTo>
                  <a:lnTo>
                    <a:pt x="0" y="908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171"/>
                  </a:lnTo>
                  <a:lnTo>
                    <a:pt x="964" y="171"/>
                  </a:lnTo>
                  <a:lnTo>
                    <a:pt x="964" y="114"/>
                  </a:lnTo>
                  <a:lnTo>
                    <a:pt x="1474" y="114"/>
                  </a:lnTo>
                  <a:lnTo>
                    <a:pt x="1474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0" y="681"/>
                  </a:lnTo>
                  <a:lnTo>
                    <a:pt x="1020" y="851"/>
                  </a:lnTo>
                  <a:lnTo>
                    <a:pt x="964" y="851"/>
                  </a:lnTo>
                  <a:lnTo>
                    <a:pt x="964" y="908"/>
                  </a:lnTo>
                  <a:lnTo>
                    <a:pt x="907" y="908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80" y="1078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57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5009" y="2104"/>
              <a:ext cx="850" cy="1021"/>
            </a:xfrm>
            <a:custGeom>
              <a:avLst/>
              <a:gdLst>
                <a:gd name="T0" fmla="*/ 396 w 850"/>
                <a:gd name="T1" fmla="*/ 57 h 1021"/>
                <a:gd name="T2" fmla="*/ 396 w 850"/>
                <a:gd name="T3" fmla="*/ 227 h 1021"/>
                <a:gd name="T4" fmla="*/ 340 w 850"/>
                <a:gd name="T5" fmla="*/ 227 h 1021"/>
                <a:gd name="T6" fmla="*/ 340 w 850"/>
                <a:gd name="T7" fmla="*/ 284 h 1021"/>
                <a:gd name="T8" fmla="*/ 283 w 850"/>
                <a:gd name="T9" fmla="*/ 284 h 1021"/>
                <a:gd name="T10" fmla="*/ 283 w 850"/>
                <a:gd name="T11" fmla="*/ 340 h 1021"/>
                <a:gd name="T12" fmla="*/ 226 w 850"/>
                <a:gd name="T13" fmla="*/ 340 h 1021"/>
                <a:gd name="T14" fmla="*/ 226 w 850"/>
                <a:gd name="T15" fmla="*/ 397 h 1021"/>
                <a:gd name="T16" fmla="*/ 113 w 850"/>
                <a:gd name="T17" fmla="*/ 397 h 1021"/>
                <a:gd name="T18" fmla="*/ 113 w 850"/>
                <a:gd name="T19" fmla="*/ 454 h 1021"/>
                <a:gd name="T20" fmla="*/ 56 w 850"/>
                <a:gd name="T21" fmla="*/ 454 h 1021"/>
                <a:gd name="T22" fmla="*/ 56 w 850"/>
                <a:gd name="T23" fmla="*/ 510 h 1021"/>
                <a:gd name="T24" fmla="*/ 0 w 850"/>
                <a:gd name="T25" fmla="*/ 510 h 1021"/>
                <a:gd name="T26" fmla="*/ 0 w 850"/>
                <a:gd name="T27" fmla="*/ 851 h 1021"/>
                <a:gd name="T28" fmla="*/ 113 w 850"/>
                <a:gd name="T29" fmla="*/ 851 h 1021"/>
                <a:gd name="T30" fmla="*/ 113 w 850"/>
                <a:gd name="T31" fmla="*/ 1021 h 1021"/>
                <a:gd name="T32" fmla="*/ 283 w 850"/>
                <a:gd name="T33" fmla="*/ 1021 h 1021"/>
                <a:gd name="T34" fmla="*/ 283 w 850"/>
                <a:gd name="T35" fmla="*/ 964 h 1021"/>
                <a:gd name="T36" fmla="*/ 396 w 850"/>
                <a:gd name="T37" fmla="*/ 964 h 1021"/>
                <a:gd name="T38" fmla="*/ 396 w 850"/>
                <a:gd name="T39" fmla="*/ 907 h 1021"/>
                <a:gd name="T40" fmla="*/ 510 w 850"/>
                <a:gd name="T41" fmla="*/ 907 h 1021"/>
                <a:gd name="T42" fmla="*/ 510 w 850"/>
                <a:gd name="T43" fmla="*/ 851 h 1021"/>
                <a:gd name="T44" fmla="*/ 680 w 850"/>
                <a:gd name="T45" fmla="*/ 851 h 1021"/>
                <a:gd name="T46" fmla="*/ 680 w 850"/>
                <a:gd name="T47" fmla="*/ 794 h 1021"/>
                <a:gd name="T48" fmla="*/ 850 w 850"/>
                <a:gd name="T49" fmla="*/ 794 h 1021"/>
                <a:gd name="T50" fmla="*/ 850 w 850"/>
                <a:gd name="T51" fmla="*/ 737 h 1021"/>
                <a:gd name="T52" fmla="*/ 793 w 850"/>
                <a:gd name="T53" fmla="*/ 737 h 1021"/>
                <a:gd name="T54" fmla="*/ 793 w 850"/>
                <a:gd name="T55" fmla="*/ 397 h 1021"/>
                <a:gd name="T56" fmla="*/ 850 w 850"/>
                <a:gd name="T57" fmla="*/ 397 h 1021"/>
                <a:gd name="T58" fmla="*/ 850 w 850"/>
                <a:gd name="T59" fmla="*/ 114 h 1021"/>
                <a:gd name="T60" fmla="*/ 737 w 850"/>
                <a:gd name="T61" fmla="*/ 114 h 1021"/>
                <a:gd name="T62" fmla="*/ 737 w 850"/>
                <a:gd name="T63" fmla="*/ 57 h 1021"/>
                <a:gd name="T64" fmla="*/ 567 w 850"/>
                <a:gd name="T65" fmla="*/ 57 h 1021"/>
                <a:gd name="T66" fmla="*/ 567 w 850"/>
                <a:gd name="T67" fmla="*/ 0 h 1021"/>
                <a:gd name="T68" fmla="*/ 453 w 850"/>
                <a:gd name="T69" fmla="*/ 0 h 1021"/>
                <a:gd name="T70" fmla="*/ 453 w 850"/>
                <a:gd name="T71" fmla="*/ 57 h 1021"/>
                <a:gd name="T72" fmla="*/ 396 w 850"/>
                <a:gd name="T73" fmla="*/ 5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021">
                  <a:moveTo>
                    <a:pt x="396" y="57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397"/>
                  </a:lnTo>
                  <a:lnTo>
                    <a:pt x="850" y="397"/>
                  </a:lnTo>
                  <a:lnTo>
                    <a:pt x="85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3818" y="2444"/>
              <a:ext cx="1191" cy="1134"/>
            </a:xfrm>
            <a:custGeom>
              <a:avLst/>
              <a:gdLst>
                <a:gd name="T0" fmla="*/ 1191 w 1191"/>
                <a:gd name="T1" fmla="*/ 511 h 1134"/>
                <a:gd name="T2" fmla="*/ 850 w 1191"/>
                <a:gd name="T3" fmla="*/ 511 h 1134"/>
                <a:gd name="T4" fmla="*/ 850 w 1191"/>
                <a:gd name="T5" fmla="*/ 624 h 1134"/>
                <a:gd name="T6" fmla="*/ 794 w 1191"/>
                <a:gd name="T7" fmla="*/ 624 h 1134"/>
                <a:gd name="T8" fmla="*/ 794 w 1191"/>
                <a:gd name="T9" fmla="*/ 908 h 1134"/>
                <a:gd name="T10" fmla="*/ 624 w 1191"/>
                <a:gd name="T11" fmla="*/ 908 h 1134"/>
                <a:gd name="T12" fmla="*/ 624 w 1191"/>
                <a:gd name="T13" fmla="*/ 964 h 1134"/>
                <a:gd name="T14" fmla="*/ 680 w 1191"/>
                <a:gd name="T15" fmla="*/ 964 h 1134"/>
                <a:gd name="T16" fmla="*/ 680 w 1191"/>
                <a:gd name="T17" fmla="*/ 1021 h 1134"/>
                <a:gd name="T18" fmla="*/ 624 w 1191"/>
                <a:gd name="T19" fmla="*/ 1021 h 1134"/>
                <a:gd name="T20" fmla="*/ 624 w 1191"/>
                <a:gd name="T21" fmla="*/ 1134 h 1134"/>
                <a:gd name="T22" fmla="*/ 453 w 1191"/>
                <a:gd name="T23" fmla="*/ 1134 h 1134"/>
                <a:gd name="T24" fmla="*/ 453 w 1191"/>
                <a:gd name="T25" fmla="*/ 1078 h 1134"/>
                <a:gd name="T26" fmla="*/ 340 w 1191"/>
                <a:gd name="T27" fmla="*/ 1078 h 1134"/>
                <a:gd name="T28" fmla="*/ 340 w 1191"/>
                <a:gd name="T29" fmla="*/ 1021 h 1134"/>
                <a:gd name="T30" fmla="*/ 170 w 1191"/>
                <a:gd name="T31" fmla="*/ 1021 h 1134"/>
                <a:gd name="T32" fmla="*/ 170 w 1191"/>
                <a:gd name="T33" fmla="*/ 1078 h 1134"/>
                <a:gd name="T34" fmla="*/ 113 w 1191"/>
                <a:gd name="T35" fmla="*/ 1078 h 1134"/>
                <a:gd name="T36" fmla="*/ 113 w 1191"/>
                <a:gd name="T37" fmla="*/ 1021 h 1134"/>
                <a:gd name="T38" fmla="*/ 0 w 1191"/>
                <a:gd name="T39" fmla="*/ 1021 h 1134"/>
                <a:gd name="T40" fmla="*/ 0 w 1191"/>
                <a:gd name="T41" fmla="*/ 851 h 1134"/>
                <a:gd name="T42" fmla="*/ 113 w 1191"/>
                <a:gd name="T43" fmla="*/ 851 h 1134"/>
                <a:gd name="T44" fmla="*/ 113 w 1191"/>
                <a:gd name="T45" fmla="*/ 794 h 1134"/>
                <a:gd name="T46" fmla="*/ 170 w 1191"/>
                <a:gd name="T47" fmla="*/ 794 h 1134"/>
                <a:gd name="T48" fmla="*/ 170 w 1191"/>
                <a:gd name="T49" fmla="*/ 624 h 1134"/>
                <a:gd name="T50" fmla="*/ 227 w 1191"/>
                <a:gd name="T51" fmla="*/ 624 h 1134"/>
                <a:gd name="T52" fmla="*/ 227 w 1191"/>
                <a:gd name="T53" fmla="*/ 567 h 1134"/>
                <a:gd name="T54" fmla="*/ 283 w 1191"/>
                <a:gd name="T55" fmla="*/ 567 h 1134"/>
                <a:gd name="T56" fmla="*/ 283 w 1191"/>
                <a:gd name="T57" fmla="*/ 341 h 1134"/>
                <a:gd name="T58" fmla="*/ 453 w 1191"/>
                <a:gd name="T59" fmla="*/ 341 h 1134"/>
                <a:gd name="T60" fmla="*/ 453 w 1191"/>
                <a:gd name="T61" fmla="*/ 227 h 1134"/>
                <a:gd name="T62" fmla="*/ 510 w 1191"/>
                <a:gd name="T63" fmla="*/ 227 h 1134"/>
                <a:gd name="T64" fmla="*/ 510 w 1191"/>
                <a:gd name="T65" fmla="*/ 57 h 1134"/>
                <a:gd name="T66" fmla="*/ 624 w 1191"/>
                <a:gd name="T67" fmla="*/ 57 h 1134"/>
                <a:gd name="T68" fmla="*/ 624 w 1191"/>
                <a:gd name="T69" fmla="*/ 0 h 1134"/>
                <a:gd name="T70" fmla="*/ 907 w 1191"/>
                <a:gd name="T71" fmla="*/ 0 h 1134"/>
                <a:gd name="T72" fmla="*/ 907 w 1191"/>
                <a:gd name="T73" fmla="*/ 57 h 1134"/>
                <a:gd name="T74" fmla="*/ 964 w 1191"/>
                <a:gd name="T75" fmla="*/ 57 h 1134"/>
                <a:gd name="T76" fmla="*/ 964 w 1191"/>
                <a:gd name="T77" fmla="*/ 0 h 1134"/>
                <a:gd name="T78" fmla="*/ 1134 w 1191"/>
                <a:gd name="T79" fmla="*/ 0 h 1134"/>
                <a:gd name="T80" fmla="*/ 1134 w 1191"/>
                <a:gd name="T81" fmla="*/ 170 h 1134"/>
                <a:gd name="T82" fmla="*/ 1191 w 1191"/>
                <a:gd name="T83" fmla="*/ 170 h 1134"/>
                <a:gd name="T84" fmla="*/ 1191 w 1191"/>
                <a:gd name="T85" fmla="*/ 51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134">
                  <a:moveTo>
                    <a:pt x="1191" y="511"/>
                  </a:moveTo>
                  <a:lnTo>
                    <a:pt x="850" y="511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1134"/>
                  </a:lnTo>
                  <a:lnTo>
                    <a:pt x="453" y="1134"/>
                  </a:lnTo>
                  <a:lnTo>
                    <a:pt x="453" y="1078"/>
                  </a:lnTo>
                  <a:lnTo>
                    <a:pt x="340" y="1078"/>
                  </a:lnTo>
                  <a:lnTo>
                    <a:pt x="340" y="1021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442" y="2955"/>
              <a:ext cx="1020" cy="737"/>
            </a:xfrm>
            <a:custGeom>
              <a:avLst/>
              <a:gdLst>
                <a:gd name="T0" fmla="*/ 963 w 1020"/>
                <a:gd name="T1" fmla="*/ 170 h 737"/>
                <a:gd name="T2" fmla="*/ 680 w 1020"/>
                <a:gd name="T3" fmla="*/ 170 h 737"/>
                <a:gd name="T4" fmla="*/ 680 w 1020"/>
                <a:gd name="T5" fmla="*/ 0 h 737"/>
                <a:gd name="T6" fmla="*/ 226 w 1020"/>
                <a:gd name="T7" fmla="*/ 0 h 737"/>
                <a:gd name="T8" fmla="*/ 226 w 1020"/>
                <a:gd name="T9" fmla="*/ 113 h 737"/>
                <a:gd name="T10" fmla="*/ 170 w 1020"/>
                <a:gd name="T11" fmla="*/ 113 h 737"/>
                <a:gd name="T12" fmla="*/ 170 w 1020"/>
                <a:gd name="T13" fmla="*/ 397 h 737"/>
                <a:gd name="T14" fmla="*/ 0 w 1020"/>
                <a:gd name="T15" fmla="*/ 397 h 737"/>
                <a:gd name="T16" fmla="*/ 0 w 1020"/>
                <a:gd name="T17" fmla="*/ 453 h 737"/>
                <a:gd name="T18" fmla="*/ 56 w 1020"/>
                <a:gd name="T19" fmla="*/ 453 h 737"/>
                <a:gd name="T20" fmla="*/ 56 w 1020"/>
                <a:gd name="T21" fmla="*/ 510 h 737"/>
                <a:gd name="T22" fmla="*/ 0 w 1020"/>
                <a:gd name="T23" fmla="*/ 510 h 737"/>
                <a:gd name="T24" fmla="*/ 0 w 1020"/>
                <a:gd name="T25" fmla="*/ 680 h 737"/>
                <a:gd name="T26" fmla="*/ 113 w 1020"/>
                <a:gd name="T27" fmla="*/ 680 h 737"/>
                <a:gd name="T28" fmla="*/ 113 w 1020"/>
                <a:gd name="T29" fmla="*/ 737 h 737"/>
                <a:gd name="T30" fmla="*/ 226 w 1020"/>
                <a:gd name="T31" fmla="*/ 737 h 737"/>
                <a:gd name="T32" fmla="*/ 226 w 1020"/>
                <a:gd name="T33" fmla="*/ 680 h 737"/>
                <a:gd name="T34" fmla="*/ 283 w 1020"/>
                <a:gd name="T35" fmla="*/ 680 h 737"/>
                <a:gd name="T36" fmla="*/ 283 w 1020"/>
                <a:gd name="T37" fmla="*/ 623 h 737"/>
                <a:gd name="T38" fmla="*/ 340 w 1020"/>
                <a:gd name="T39" fmla="*/ 623 h 737"/>
                <a:gd name="T40" fmla="*/ 340 w 1020"/>
                <a:gd name="T41" fmla="*/ 680 h 737"/>
                <a:gd name="T42" fmla="*/ 396 w 1020"/>
                <a:gd name="T43" fmla="*/ 680 h 737"/>
                <a:gd name="T44" fmla="*/ 396 w 1020"/>
                <a:gd name="T45" fmla="*/ 737 h 737"/>
                <a:gd name="T46" fmla="*/ 567 w 1020"/>
                <a:gd name="T47" fmla="*/ 737 h 737"/>
                <a:gd name="T48" fmla="*/ 567 w 1020"/>
                <a:gd name="T49" fmla="*/ 680 h 737"/>
                <a:gd name="T50" fmla="*/ 737 w 1020"/>
                <a:gd name="T51" fmla="*/ 680 h 737"/>
                <a:gd name="T52" fmla="*/ 737 w 1020"/>
                <a:gd name="T53" fmla="*/ 737 h 737"/>
                <a:gd name="T54" fmla="*/ 850 w 1020"/>
                <a:gd name="T55" fmla="*/ 737 h 737"/>
                <a:gd name="T56" fmla="*/ 850 w 1020"/>
                <a:gd name="T57" fmla="*/ 453 h 737"/>
                <a:gd name="T58" fmla="*/ 907 w 1020"/>
                <a:gd name="T59" fmla="*/ 453 h 737"/>
                <a:gd name="T60" fmla="*/ 907 w 1020"/>
                <a:gd name="T61" fmla="*/ 397 h 737"/>
                <a:gd name="T62" fmla="*/ 963 w 1020"/>
                <a:gd name="T63" fmla="*/ 397 h 737"/>
                <a:gd name="T64" fmla="*/ 963 w 1020"/>
                <a:gd name="T65" fmla="*/ 340 h 737"/>
                <a:gd name="T66" fmla="*/ 1020 w 1020"/>
                <a:gd name="T67" fmla="*/ 340 h 737"/>
                <a:gd name="T68" fmla="*/ 1020 w 1020"/>
                <a:gd name="T69" fmla="*/ 226 h 737"/>
                <a:gd name="T70" fmla="*/ 963 w 1020"/>
                <a:gd name="T71" fmla="*/ 226 h 737"/>
                <a:gd name="T72" fmla="*/ 963 w 1020"/>
                <a:gd name="T7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0" h="737">
                  <a:moveTo>
                    <a:pt x="963" y="170"/>
                  </a:moveTo>
                  <a:lnTo>
                    <a:pt x="680" y="170"/>
                  </a:lnTo>
                  <a:lnTo>
                    <a:pt x="68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226" y="737"/>
                  </a:lnTo>
                  <a:lnTo>
                    <a:pt x="226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3591" y="3295"/>
              <a:ext cx="737" cy="907"/>
            </a:xfrm>
            <a:custGeom>
              <a:avLst/>
              <a:gdLst>
                <a:gd name="T0" fmla="*/ 737 w 737"/>
                <a:gd name="T1" fmla="*/ 283 h 907"/>
                <a:gd name="T2" fmla="*/ 737 w 737"/>
                <a:gd name="T3" fmla="*/ 397 h 907"/>
                <a:gd name="T4" fmla="*/ 680 w 737"/>
                <a:gd name="T5" fmla="*/ 397 h 907"/>
                <a:gd name="T6" fmla="*/ 680 w 737"/>
                <a:gd name="T7" fmla="*/ 510 h 907"/>
                <a:gd name="T8" fmla="*/ 567 w 737"/>
                <a:gd name="T9" fmla="*/ 510 h 907"/>
                <a:gd name="T10" fmla="*/ 567 w 737"/>
                <a:gd name="T11" fmla="*/ 624 h 907"/>
                <a:gd name="T12" fmla="*/ 510 w 737"/>
                <a:gd name="T13" fmla="*/ 624 h 907"/>
                <a:gd name="T14" fmla="*/ 510 w 737"/>
                <a:gd name="T15" fmla="*/ 680 h 907"/>
                <a:gd name="T16" fmla="*/ 454 w 737"/>
                <a:gd name="T17" fmla="*/ 680 h 907"/>
                <a:gd name="T18" fmla="*/ 454 w 737"/>
                <a:gd name="T19" fmla="*/ 737 h 907"/>
                <a:gd name="T20" fmla="*/ 397 w 737"/>
                <a:gd name="T21" fmla="*/ 737 h 907"/>
                <a:gd name="T22" fmla="*/ 397 w 737"/>
                <a:gd name="T23" fmla="*/ 850 h 907"/>
                <a:gd name="T24" fmla="*/ 284 w 737"/>
                <a:gd name="T25" fmla="*/ 850 h 907"/>
                <a:gd name="T26" fmla="*/ 284 w 737"/>
                <a:gd name="T27" fmla="*/ 907 h 907"/>
                <a:gd name="T28" fmla="*/ 170 w 737"/>
                <a:gd name="T29" fmla="*/ 907 h 907"/>
                <a:gd name="T30" fmla="*/ 170 w 737"/>
                <a:gd name="T31" fmla="*/ 794 h 907"/>
                <a:gd name="T32" fmla="*/ 57 w 737"/>
                <a:gd name="T33" fmla="*/ 794 h 907"/>
                <a:gd name="T34" fmla="*/ 57 w 737"/>
                <a:gd name="T35" fmla="*/ 624 h 907"/>
                <a:gd name="T36" fmla="*/ 113 w 737"/>
                <a:gd name="T37" fmla="*/ 624 h 907"/>
                <a:gd name="T38" fmla="*/ 113 w 737"/>
                <a:gd name="T39" fmla="*/ 567 h 907"/>
                <a:gd name="T40" fmla="*/ 284 w 737"/>
                <a:gd name="T41" fmla="*/ 567 h 907"/>
                <a:gd name="T42" fmla="*/ 284 w 737"/>
                <a:gd name="T43" fmla="*/ 453 h 907"/>
                <a:gd name="T44" fmla="*/ 170 w 737"/>
                <a:gd name="T45" fmla="*/ 453 h 907"/>
                <a:gd name="T46" fmla="*/ 170 w 737"/>
                <a:gd name="T47" fmla="*/ 397 h 907"/>
                <a:gd name="T48" fmla="*/ 113 w 737"/>
                <a:gd name="T49" fmla="*/ 397 h 907"/>
                <a:gd name="T50" fmla="*/ 113 w 737"/>
                <a:gd name="T51" fmla="*/ 340 h 907"/>
                <a:gd name="T52" fmla="*/ 57 w 737"/>
                <a:gd name="T53" fmla="*/ 340 h 907"/>
                <a:gd name="T54" fmla="*/ 57 w 737"/>
                <a:gd name="T55" fmla="*/ 283 h 907"/>
                <a:gd name="T56" fmla="*/ 113 w 737"/>
                <a:gd name="T57" fmla="*/ 283 h 907"/>
                <a:gd name="T58" fmla="*/ 113 w 737"/>
                <a:gd name="T59" fmla="*/ 170 h 907"/>
                <a:gd name="T60" fmla="*/ 0 w 737"/>
                <a:gd name="T61" fmla="*/ 170 h 907"/>
                <a:gd name="T62" fmla="*/ 0 w 737"/>
                <a:gd name="T63" fmla="*/ 57 h 907"/>
                <a:gd name="T64" fmla="*/ 57 w 737"/>
                <a:gd name="T65" fmla="*/ 57 h 907"/>
                <a:gd name="T66" fmla="*/ 57 w 737"/>
                <a:gd name="T67" fmla="*/ 0 h 907"/>
                <a:gd name="T68" fmla="*/ 227 w 737"/>
                <a:gd name="T69" fmla="*/ 0 h 907"/>
                <a:gd name="T70" fmla="*/ 227 w 737"/>
                <a:gd name="T71" fmla="*/ 170 h 907"/>
                <a:gd name="T72" fmla="*/ 340 w 737"/>
                <a:gd name="T73" fmla="*/ 170 h 907"/>
                <a:gd name="T74" fmla="*/ 340 w 737"/>
                <a:gd name="T75" fmla="*/ 227 h 907"/>
                <a:gd name="T76" fmla="*/ 397 w 737"/>
                <a:gd name="T77" fmla="*/ 227 h 907"/>
                <a:gd name="T78" fmla="*/ 397 w 737"/>
                <a:gd name="T79" fmla="*/ 170 h 907"/>
                <a:gd name="T80" fmla="*/ 567 w 737"/>
                <a:gd name="T81" fmla="*/ 170 h 907"/>
                <a:gd name="T82" fmla="*/ 567 w 737"/>
                <a:gd name="T83" fmla="*/ 227 h 907"/>
                <a:gd name="T84" fmla="*/ 680 w 737"/>
                <a:gd name="T85" fmla="*/ 227 h 907"/>
                <a:gd name="T86" fmla="*/ 680 w 737"/>
                <a:gd name="T87" fmla="*/ 283 h 907"/>
                <a:gd name="T88" fmla="*/ 737 w 737"/>
                <a:gd name="T89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907">
                  <a:moveTo>
                    <a:pt x="737" y="283"/>
                  </a:moveTo>
                  <a:lnTo>
                    <a:pt x="737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84" y="567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1134 w 1190"/>
                <a:gd name="T1" fmla="*/ 737 h 1134"/>
                <a:gd name="T2" fmla="*/ 964 w 1190"/>
                <a:gd name="T3" fmla="*/ 737 h 1134"/>
                <a:gd name="T4" fmla="*/ 964 w 1190"/>
                <a:gd name="T5" fmla="*/ 624 h 1134"/>
                <a:gd name="T6" fmla="*/ 737 w 1190"/>
                <a:gd name="T7" fmla="*/ 624 h 1134"/>
                <a:gd name="T8" fmla="*/ 737 w 1190"/>
                <a:gd name="T9" fmla="*/ 681 h 1134"/>
                <a:gd name="T10" fmla="*/ 680 w 1190"/>
                <a:gd name="T11" fmla="*/ 681 h 1134"/>
                <a:gd name="T12" fmla="*/ 680 w 1190"/>
                <a:gd name="T13" fmla="*/ 737 h 1134"/>
                <a:gd name="T14" fmla="*/ 567 w 1190"/>
                <a:gd name="T15" fmla="*/ 737 h 1134"/>
                <a:gd name="T16" fmla="*/ 567 w 1190"/>
                <a:gd name="T17" fmla="*/ 907 h 1134"/>
                <a:gd name="T18" fmla="*/ 567 w 1190"/>
                <a:gd name="T19" fmla="*/ 964 h 1134"/>
                <a:gd name="T20" fmla="*/ 510 w 1190"/>
                <a:gd name="T21" fmla="*/ 964 h 1134"/>
                <a:gd name="T22" fmla="*/ 510 w 1190"/>
                <a:gd name="T23" fmla="*/ 1021 h 1134"/>
                <a:gd name="T24" fmla="*/ 453 w 1190"/>
                <a:gd name="T25" fmla="*/ 1021 h 1134"/>
                <a:gd name="T26" fmla="*/ 453 w 1190"/>
                <a:gd name="T27" fmla="*/ 1078 h 1134"/>
                <a:gd name="T28" fmla="*/ 226 w 1190"/>
                <a:gd name="T29" fmla="*/ 1078 h 1134"/>
                <a:gd name="T30" fmla="*/ 226 w 1190"/>
                <a:gd name="T31" fmla="*/ 1134 h 1134"/>
                <a:gd name="T32" fmla="*/ 170 w 1190"/>
                <a:gd name="T33" fmla="*/ 1134 h 1134"/>
                <a:gd name="T34" fmla="*/ 170 w 1190"/>
                <a:gd name="T35" fmla="*/ 964 h 1134"/>
                <a:gd name="T36" fmla="*/ 113 w 1190"/>
                <a:gd name="T37" fmla="*/ 964 h 1134"/>
                <a:gd name="T38" fmla="*/ 113 w 1190"/>
                <a:gd name="T39" fmla="*/ 907 h 1134"/>
                <a:gd name="T40" fmla="*/ 0 w 1190"/>
                <a:gd name="T41" fmla="*/ 907 h 1134"/>
                <a:gd name="T42" fmla="*/ 0 w 1190"/>
                <a:gd name="T43" fmla="*/ 737 h 1134"/>
                <a:gd name="T44" fmla="*/ 56 w 1190"/>
                <a:gd name="T45" fmla="*/ 737 h 1134"/>
                <a:gd name="T46" fmla="*/ 56 w 1190"/>
                <a:gd name="T47" fmla="*/ 681 h 1134"/>
                <a:gd name="T48" fmla="*/ 113 w 1190"/>
                <a:gd name="T49" fmla="*/ 681 h 1134"/>
                <a:gd name="T50" fmla="*/ 113 w 1190"/>
                <a:gd name="T51" fmla="*/ 624 h 1134"/>
                <a:gd name="T52" fmla="*/ 170 w 1190"/>
                <a:gd name="T53" fmla="*/ 624 h 1134"/>
                <a:gd name="T54" fmla="*/ 170 w 1190"/>
                <a:gd name="T55" fmla="*/ 567 h 1134"/>
                <a:gd name="T56" fmla="*/ 226 w 1190"/>
                <a:gd name="T57" fmla="*/ 567 h 1134"/>
                <a:gd name="T58" fmla="*/ 226 w 1190"/>
                <a:gd name="T59" fmla="*/ 454 h 1134"/>
                <a:gd name="T60" fmla="*/ 283 w 1190"/>
                <a:gd name="T61" fmla="*/ 454 h 1134"/>
                <a:gd name="T62" fmla="*/ 283 w 1190"/>
                <a:gd name="T63" fmla="*/ 340 h 1134"/>
                <a:gd name="T64" fmla="*/ 453 w 1190"/>
                <a:gd name="T65" fmla="*/ 340 h 1134"/>
                <a:gd name="T66" fmla="*/ 453 w 1190"/>
                <a:gd name="T67" fmla="*/ 227 h 1134"/>
                <a:gd name="T68" fmla="*/ 567 w 1190"/>
                <a:gd name="T69" fmla="*/ 227 h 1134"/>
                <a:gd name="T70" fmla="*/ 567 w 1190"/>
                <a:gd name="T71" fmla="*/ 170 h 1134"/>
                <a:gd name="T72" fmla="*/ 623 w 1190"/>
                <a:gd name="T73" fmla="*/ 170 h 1134"/>
                <a:gd name="T74" fmla="*/ 623 w 1190"/>
                <a:gd name="T75" fmla="*/ 114 h 1134"/>
                <a:gd name="T76" fmla="*/ 737 w 1190"/>
                <a:gd name="T77" fmla="*/ 114 h 1134"/>
                <a:gd name="T78" fmla="*/ 737 w 1190"/>
                <a:gd name="T79" fmla="*/ 57 h 1134"/>
                <a:gd name="T80" fmla="*/ 794 w 1190"/>
                <a:gd name="T81" fmla="*/ 57 h 1134"/>
                <a:gd name="T82" fmla="*/ 794 w 1190"/>
                <a:gd name="T83" fmla="*/ 0 h 1134"/>
                <a:gd name="T84" fmla="*/ 850 w 1190"/>
                <a:gd name="T85" fmla="*/ 0 h 1134"/>
                <a:gd name="T86" fmla="*/ 850 w 1190"/>
                <a:gd name="T87" fmla="*/ 227 h 1134"/>
                <a:gd name="T88" fmla="*/ 964 w 1190"/>
                <a:gd name="T89" fmla="*/ 227 h 1134"/>
                <a:gd name="T90" fmla="*/ 964 w 1190"/>
                <a:gd name="T91" fmla="*/ 284 h 1134"/>
                <a:gd name="T92" fmla="*/ 1134 w 1190"/>
                <a:gd name="T93" fmla="*/ 284 h 1134"/>
                <a:gd name="T94" fmla="*/ 1134 w 1190"/>
                <a:gd name="T95" fmla="*/ 511 h 1134"/>
                <a:gd name="T96" fmla="*/ 1077 w 1190"/>
                <a:gd name="T97" fmla="*/ 511 h 1134"/>
                <a:gd name="T98" fmla="*/ 1077 w 1190"/>
                <a:gd name="T99" fmla="*/ 624 h 1134"/>
                <a:gd name="T100" fmla="*/ 1134 w 1190"/>
                <a:gd name="T101" fmla="*/ 624 h 1134"/>
                <a:gd name="T102" fmla="*/ 1190 w 1190"/>
                <a:gd name="T103" fmla="*/ 624 h 1134"/>
                <a:gd name="T104" fmla="*/ 1190 w 1190"/>
                <a:gd name="T105" fmla="*/ 737 h 1134"/>
                <a:gd name="T106" fmla="*/ 1134 w 1190"/>
                <a:gd name="T107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0" h="1134">
                  <a:moveTo>
                    <a:pt x="1134" y="737"/>
                  </a:moveTo>
                  <a:lnTo>
                    <a:pt x="964" y="737"/>
                  </a:lnTo>
                  <a:lnTo>
                    <a:pt x="964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134" y="28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134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740" y="3748"/>
              <a:ext cx="624" cy="454"/>
            </a:xfrm>
            <a:custGeom>
              <a:avLst/>
              <a:gdLst>
                <a:gd name="T0" fmla="*/ 341 w 624"/>
                <a:gd name="T1" fmla="*/ 0 h 454"/>
                <a:gd name="T2" fmla="*/ 341 w 624"/>
                <a:gd name="T3" fmla="*/ 57 h 454"/>
                <a:gd name="T4" fmla="*/ 284 w 624"/>
                <a:gd name="T5" fmla="*/ 57 h 454"/>
                <a:gd name="T6" fmla="*/ 284 w 624"/>
                <a:gd name="T7" fmla="*/ 114 h 454"/>
                <a:gd name="T8" fmla="*/ 227 w 624"/>
                <a:gd name="T9" fmla="*/ 114 h 454"/>
                <a:gd name="T10" fmla="*/ 227 w 624"/>
                <a:gd name="T11" fmla="*/ 171 h 454"/>
                <a:gd name="T12" fmla="*/ 0 w 624"/>
                <a:gd name="T13" fmla="*/ 171 h 454"/>
                <a:gd name="T14" fmla="*/ 0 w 624"/>
                <a:gd name="T15" fmla="*/ 341 h 454"/>
                <a:gd name="T16" fmla="*/ 227 w 624"/>
                <a:gd name="T17" fmla="*/ 341 h 454"/>
                <a:gd name="T18" fmla="*/ 227 w 624"/>
                <a:gd name="T19" fmla="*/ 397 h 454"/>
                <a:gd name="T20" fmla="*/ 284 w 624"/>
                <a:gd name="T21" fmla="*/ 397 h 454"/>
                <a:gd name="T22" fmla="*/ 284 w 624"/>
                <a:gd name="T23" fmla="*/ 454 h 454"/>
                <a:gd name="T24" fmla="*/ 454 w 624"/>
                <a:gd name="T25" fmla="*/ 454 h 454"/>
                <a:gd name="T26" fmla="*/ 454 w 624"/>
                <a:gd name="T27" fmla="*/ 397 h 454"/>
                <a:gd name="T28" fmla="*/ 568 w 624"/>
                <a:gd name="T29" fmla="*/ 397 h 454"/>
                <a:gd name="T30" fmla="*/ 568 w 624"/>
                <a:gd name="T31" fmla="*/ 454 h 454"/>
                <a:gd name="T32" fmla="*/ 624 w 624"/>
                <a:gd name="T33" fmla="*/ 454 h 454"/>
                <a:gd name="T34" fmla="*/ 624 w 624"/>
                <a:gd name="T35" fmla="*/ 227 h 454"/>
                <a:gd name="T36" fmla="*/ 454 w 624"/>
                <a:gd name="T37" fmla="*/ 227 h 454"/>
                <a:gd name="T38" fmla="*/ 454 w 624"/>
                <a:gd name="T39" fmla="*/ 171 h 454"/>
                <a:gd name="T40" fmla="*/ 397 w 624"/>
                <a:gd name="T41" fmla="*/ 171 h 454"/>
                <a:gd name="T42" fmla="*/ 397 w 624"/>
                <a:gd name="T43" fmla="*/ 0 h 454"/>
                <a:gd name="T44" fmla="*/ 341 w 624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454">
                  <a:moveTo>
                    <a:pt x="341" y="0"/>
                  </a:move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8" y="397"/>
                  </a:lnTo>
                  <a:lnTo>
                    <a:pt x="568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514" y="4145"/>
              <a:ext cx="1304" cy="738"/>
            </a:xfrm>
            <a:custGeom>
              <a:avLst/>
              <a:gdLst>
                <a:gd name="T0" fmla="*/ 907 w 1304"/>
                <a:gd name="T1" fmla="*/ 57 h 738"/>
                <a:gd name="T2" fmla="*/ 794 w 1304"/>
                <a:gd name="T3" fmla="*/ 57 h 738"/>
                <a:gd name="T4" fmla="*/ 794 w 1304"/>
                <a:gd name="T5" fmla="*/ 0 h 738"/>
                <a:gd name="T6" fmla="*/ 680 w 1304"/>
                <a:gd name="T7" fmla="*/ 0 h 738"/>
                <a:gd name="T8" fmla="*/ 680 w 1304"/>
                <a:gd name="T9" fmla="*/ 57 h 738"/>
                <a:gd name="T10" fmla="*/ 397 w 1304"/>
                <a:gd name="T11" fmla="*/ 57 h 738"/>
                <a:gd name="T12" fmla="*/ 397 w 1304"/>
                <a:gd name="T13" fmla="*/ 114 h 738"/>
                <a:gd name="T14" fmla="*/ 226 w 1304"/>
                <a:gd name="T15" fmla="*/ 114 h 738"/>
                <a:gd name="T16" fmla="*/ 226 w 1304"/>
                <a:gd name="T17" fmla="*/ 57 h 738"/>
                <a:gd name="T18" fmla="*/ 113 w 1304"/>
                <a:gd name="T19" fmla="*/ 57 h 738"/>
                <a:gd name="T20" fmla="*/ 113 w 1304"/>
                <a:gd name="T21" fmla="*/ 171 h 738"/>
                <a:gd name="T22" fmla="*/ 0 w 1304"/>
                <a:gd name="T23" fmla="*/ 171 h 738"/>
                <a:gd name="T24" fmla="*/ 0 w 1304"/>
                <a:gd name="T25" fmla="*/ 341 h 738"/>
                <a:gd name="T26" fmla="*/ 56 w 1304"/>
                <a:gd name="T27" fmla="*/ 341 h 738"/>
                <a:gd name="T28" fmla="*/ 56 w 1304"/>
                <a:gd name="T29" fmla="*/ 397 h 738"/>
                <a:gd name="T30" fmla="*/ 226 w 1304"/>
                <a:gd name="T31" fmla="*/ 397 h 738"/>
                <a:gd name="T32" fmla="*/ 226 w 1304"/>
                <a:gd name="T33" fmla="*/ 738 h 738"/>
                <a:gd name="T34" fmla="*/ 283 w 1304"/>
                <a:gd name="T35" fmla="*/ 738 h 738"/>
                <a:gd name="T36" fmla="*/ 283 w 1304"/>
                <a:gd name="T37" fmla="*/ 681 h 738"/>
                <a:gd name="T38" fmla="*/ 340 w 1304"/>
                <a:gd name="T39" fmla="*/ 681 h 738"/>
                <a:gd name="T40" fmla="*/ 340 w 1304"/>
                <a:gd name="T41" fmla="*/ 624 h 738"/>
                <a:gd name="T42" fmla="*/ 397 w 1304"/>
                <a:gd name="T43" fmla="*/ 624 h 738"/>
                <a:gd name="T44" fmla="*/ 397 w 1304"/>
                <a:gd name="T45" fmla="*/ 567 h 738"/>
                <a:gd name="T46" fmla="*/ 453 w 1304"/>
                <a:gd name="T47" fmla="*/ 567 h 738"/>
                <a:gd name="T48" fmla="*/ 453 w 1304"/>
                <a:gd name="T49" fmla="*/ 624 h 738"/>
                <a:gd name="T50" fmla="*/ 510 w 1304"/>
                <a:gd name="T51" fmla="*/ 624 h 738"/>
                <a:gd name="T52" fmla="*/ 510 w 1304"/>
                <a:gd name="T53" fmla="*/ 681 h 738"/>
                <a:gd name="T54" fmla="*/ 623 w 1304"/>
                <a:gd name="T55" fmla="*/ 681 h 738"/>
                <a:gd name="T56" fmla="*/ 623 w 1304"/>
                <a:gd name="T57" fmla="*/ 624 h 738"/>
                <a:gd name="T58" fmla="*/ 737 w 1304"/>
                <a:gd name="T59" fmla="*/ 624 h 738"/>
                <a:gd name="T60" fmla="*/ 737 w 1304"/>
                <a:gd name="T61" fmla="*/ 681 h 738"/>
                <a:gd name="T62" fmla="*/ 794 w 1304"/>
                <a:gd name="T63" fmla="*/ 681 h 738"/>
                <a:gd name="T64" fmla="*/ 794 w 1304"/>
                <a:gd name="T65" fmla="*/ 624 h 738"/>
                <a:gd name="T66" fmla="*/ 850 w 1304"/>
                <a:gd name="T67" fmla="*/ 624 h 738"/>
                <a:gd name="T68" fmla="*/ 850 w 1304"/>
                <a:gd name="T69" fmla="*/ 567 h 738"/>
                <a:gd name="T70" fmla="*/ 964 w 1304"/>
                <a:gd name="T71" fmla="*/ 567 h 738"/>
                <a:gd name="T72" fmla="*/ 964 w 1304"/>
                <a:gd name="T73" fmla="*/ 511 h 738"/>
                <a:gd name="T74" fmla="*/ 1190 w 1304"/>
                <a:gd name="T75" fmla="*/ 511 h 738"/>
                <a:gd name="T76" fmla="*/ 1190 w 1304"/>
                <a:gd name="T77" fmla="*/ 454 h 738"/>
                <a:gd name="T78" fmla="*/ 1304 w 1304"/>
                <a:gd name="T79" fmla="*/ 454 h 738"/>
                <a:gd name="T80" fmla="*/ 1304 w 1304"/>
                <a:gd name="T81" fmla="*/ 284 h 738"/>
                <a:gd name="T82" fmla="*/ 1190 w 1304"/>
                <a:gd name="T83" fmla="*/ 284 h 738"/>
                <a:gd name="T84" fmla="*/ 1190 w 1304"/>
                <a:gd name="T85" fmla="*/ 227 h 738"/>
                <a:gd name="T86" fmla="*/ 1077 w 1304"/>
                <a:gd name="T87" fmla="*/ 227 h 738"/>
                <a:gd name="T88" fmla="*/ 1077 w 1304"/>
                <a:gd name="T89" fmla="*/ 171 h 738"/>
                <a:gd name="T90" fmla="*/ 1020 w 1304"/>
                <a:gd name="T91" fmla="*/ 171 h 738"/>
                <a:gd name="T92" fmla="*/ 1020 w 1304"/>
                <a:gd name="T93" fmla="*/ 114 h 738"/>
                <a:gd name="T94" fmla="*/ 907 w 1304"/>
                <a:gd name="T95" fmla="*/ 114 h 738"/>
                <a:gd name="T96" fmla="*/ 907 w 1304"/>
                <a:gd name="T97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4" h="738">
                  <a:moveTo>
                    <a:pt x="907" y="57"/>
                  </a:move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226" y="397"/>
                  </a:lnTo>
                  <a:lnTo>
                    <a:pt x="226" y="738"/>
                  </a:lnTo>
                  <a:lnTo>
                    <a:pt x="283" y="73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623" y="681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0" y="284"/>
                  </a:lnTo>
                  <a:lnTo>
                    <a:pt x="1190" y="227"/>
                  </a:lnTo>
                  <a:lnTo>
                    <a:pt x="1077" y="227"/>
                  </a:lnTo>
                  <a:lnTo>
                    <a:pt x="1077" y="171"/>
                  </a:lnTo>
                  <a:lnTo>
                    <a:pt x="1020" y="171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81" y="3465"/>
              <a:ext cx="794" cy="851"/>
            </a:xfrm>
            <a:custGeom>
              <a:avLst/>
              <a:gdLst>
                <a:gd name="T0" fmla="*/ 794 w 794"/>
                <a:gd name="T1" fmla="*/ 283 h 851"/>
                <a:gd name="T2" fmla="*/ 680 w 794"/>
                <a:gd name="T3" fmla="*/ 283 h 851"/>
                <a:gd name="T4" fmla="*/ 680 w 794"/>
                <a:gd name="T5" fmla="*/ 227 h 851"/>
                <a:gd name="T6" fmla="*/ 623 w 794"/>
                <a:gd name="T7" fmla="*/ 227 h 851"/>
                <a:gd name="T8" fmla="*/ 623 w 794"/>
                <a:gd name="T9" fmla="*/ 170 h 851"/>
                <a:gd name="T10" fmla="*/ 567 w 794"/>
                <a:gd name="T11" fmla="*/ 170 h 851"/>
                <a:gd name="T12" fmla="*/ 567 w 794"/>
                <a:gd name="T13" fmla="*/ 113 h 851"/>
                <a:gd name="T14" fmla="*/ 397 w 794"/>
                <a:gd name="T15" fmla="*/ 113 h 851"/>
                <a:gd name="T16" fmla="*/ 397 w 794"/>
                <a:gd name="T17" fmla="*/ 0 h 851"/>
                <a:gd name="T18" fmla="*/ 170 w 794"/>
                <a:gd name="T19" fmla="*/ 0 h 851"/>
                <a:gd name="T20" fmla="*/ 170 w 794"/>
                <a:gd name="T21" fmla="*/ 57 h 851"/>
                <a:gd name="T22" fmla="*/ 113 w 794"/>
                <a:gd name="T23" fmla="*/ 57 h 851"/>
                <a:gd name="T24" fmla="*/ 113 w 794"/>
                <a:gd name="T25" fmla="*/ 113 h 851"/>
                <a:gd name="T26" fmla="*/ 0 w 794"/>
                <a:gd name="T27" fmla="*/ 113 h 851"/>
                <a:gd name="T28" fmla="*/ 0 w 794"/>
                <a:gd name="T29" fmla="*/ 283 h 851"/>
                <a:gd name="T30" fmla="*/ 56 w 794"/>
                <a:gd name="T31" fmla="*/ 283 h 851"/>
                <a:gd name="T32" fmla="*/ 56 w 794"/>
                <a:gd name="T33" fmla="*/ 454 h 851"/>
                <a:gd name="T34" fmla="*/ 113 w 794"/>
                <a:gd name="T35" fmla="*/ 454 h 851"/>
                <a:gd name="T36" fmla="*/ 113 w 794"/>
                <a:gd name="T37" fmla="*/ 510 h 851"/>
                <a:gd name="T38" fmla="*/ 283 w 794"/>
                <a:gd name="T39" fmla="*/ 510 h 851"/>
                <a:gd name="T40" fmla="*/ 283 w 794"/>
                <a:gd name="T41" fmla="*/ 737 h 851"/>
                <a:gd name="T42" fmla="*/ 340 w 794"/>
                <a:gd name="T43" fmla="*/ 737 h 851"/>
                <a:gd name="T44" fmla="*/ 340 w 794"/>
                <a:gd name="T45" fmla="*/ 794 h 851"/>
                <a:gd name="T46" fmla="*/ 453 w 794"/>
                <a:gd name="T47" fmla="*/ 794 h 851"/>
                <a:gd name="T48" fmla="*/ 453 w 794"/>
                <a:gd name="T49" fmla="*/ 851 h 851"/>
                <a:gd name="T50" fmla="*/ 623 w 794"/>
                <a:gd name="T51" fmla="*/ 851 h 851"/>
                <a:gd name="T52" fmla="*/ 623 w 794"/>
                <a:gd name="T53" fmla="*/ 737 h 851"/>
                <a:gd name="T54" fmla="*/ 680 w 794"/>
                <a:gd name="T55" fmla="*/ 737 h 851"/>
                <a:gd name="T56" fmla="*/ 680 w 794"/>
                <a:gd name="T57" fmla="*/ 624 h 851"/>
                <a:gd name="T58" fmla="*/ 567 w 794"/>
                <a:gd name="T59" fmla="*/ 624 h 851"/>
                <a:gd name="T60" fmla="*/ 567 w 794"/>
                <a:gd name="T61" fmla="*/ 454 h 851"/>
                <a:gd name="T62" fmla="*/ 623 w 794"/>
                <a:gd name="T63" fmla="*/ 454 h 851"/>
                <a:gd name="T64" fmla="*/ 623 w 794"/>
                <a:gd name="T65" fmla="*/ 397 h 851"/>
                <a:gd name="T66" fmla="*/ 794 w 794"/>
                <a:gd name="T67" fmla="*/ 397 h 851"/>
                <a:gd name="T68" fmla="*/ 794 w 794"/>
                <a:gd name="T69" fmla="*/ 28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851">
                  <a:moveTo>
                    <a:pt x="794" y="283"/>
                  </a:moveTo>
                  <a:lnTo>
                    <a:pt x="680" y="283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794" y="397"/>
                  </a:lnTo>
                  <a:lnTo>
                    <a:pt x="794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947" y="3748"/>
              <a:ext cx="1077" cy="624"/>
            </a:xfrm>
            <a:custGeom>
              <a:avLst/>
              <a:gdLst>
                <a:gd name="T0" fmla="*/ 680 w 1077"/>
                <a:gd name="T1" fmla="*/ 0 h 624"/>
                <a:gd name="T2" fmla="*/ 453 w 1077"/>
                <a:gd name="T3" fmla="*/ 0 h 624"/>
                <a:gd name="T4" fmla="*/ 453 w 1077"/>
                <a:gd name="T5" fmla="*/ 57 h 624"/>
                <a:gd name="T6" fmla="*/ 283 w 1077"/>
                <a:gd name="T7" fmla="*/ 57 h 624"/>
                <a:gd name="T8" fmla="*/ 283 w 1077"/>
                <a:gd name="T9" fmla="*/ 114 h 624"/>
                <a:gd name="T10" fmla="*/ 226 w 1077"/>
                <a:gd name="T11" fmla="*/ 114 h 624"/>
                <a:gd name="T12" fmla="*/ 226 w 1077"/>
                <a:gd name="T13" fmla="*/ 171 h 624"/>
                <a:gd name="T14" fmla="*/ 170 w 1077"/>
                <a:gd name="T15" fmla="*/ 171 h 624"/>
                <a:gd name="T16" fmla="*/ 170 w 1077"/>
                <a:gd name="T17" fmla="*/ 227 h 624"/>
                <a:gd name="T18" fmla="*/ 56 w 1077"/>
                <a:gd name="T19" fmla="*/ 227 h 624"/>
                <a:gd name="T20" fmla="*/ 56 w 1077"/>
                <a:gd name="T21" fmla="*/ 284 h 624"/>
                <a:gd name="T22" fmla="*/ 0 w 1077"/>
                <a:gd name="T23" fmla="*/ 284 h 624"/>
                <a:gd name="T24" fmla="*/ 0 w 1077"/>
                <a:gd name="T25" fmla="*/ 454 h 624"/>
                <a:gd name="T26" fmla="*/ 113 w 1077"/>
                <a:gd name="T27" fmla="*/ 454 h 624"/>
                <a:gd name="T28" fmla="*/ 113 w 1077"/>
                <a:gd name="T29" fmla="*/ 397 h 624"/>
                <a:gd name="T30" fmla="*/ 170 w 1077"/>
                <a:gd name="T31" fmla="*/ 397 h 624"/>
                <a:gd name="T32" fmla="*/ 170 w 1077"/>
                <a:gd name="T33" fmla="*/ 511 h 624"/>
                <a:gd name="T34" fmla="*/ 226 w 1077"/>
                <a:gd name="T35" fmla="*/ 511 h 624"/>
                <a:gd name="T36" fmla="*/ 226 w 1077"/>
                <a:gd name="T37" fmla="*/ 568 h 624"/>
                <a:gd name="T38" fmla="*/ 283 w 1077"/>
                <a:gd name="T39" fmla="*/ 568 h 624"/>
                <a:gd name="T40" fmla="*/ 283 w 1077"/>
                <a:gd name="T41" fmla="*/ 454 h 624"/>
                <a:gd name="T42" fmla="*/ 340 w 1077"/>
                <a:gd name="T43" fmla="*/ 454 h 624"/>
                <a:gd name="T44" fmla="*/ 340 w 1077"/>
                <a:gd name="T45" fmla="*/ 568 h 624"/>
                <a:gd name="T46" fmla="*/ 397 w 1077"/>
                <a:gd name="T47" fmla="*/ 568 h 624"/>
                <a:gd name="T48" fmla="*/ 397 w 1077"/>
                <a:gd name="T49" fmla="*/ 624 h 624"/>
                <a:gd name="T50" fmla="*/ 567 w 1077"/>
                <a:gd name="T51" fmla="*/ 624 h 624"/>
                <a:gd name="T52" fmla="*/ 567 w 1077"/>
                <a:gd name="T53" fmla="*/ 568 h 624"/>
                <a:gd name="T54" fmla="*/ 680 w 1077"/>
                <a:gd name="T55" fmla="*/ 568 h 624"/>
                <a:gd name="T56" fmla="*/ 680 w 1077"/>
                <a:gd name="T57" fmla="*/ 454 h 624"/>
                <a:gd name="T58" fmla="*/ 793 w 1077"/>
                <a:gd name="T59" fmla="*/ 454 h 624"/>
                <a:gd name="T60" fmla="*/ 793 w 1077"/>
                <a:gd name="T61" fmla="*/ 511 h 624"/>
                <a:gd name="T62" fmla="*/ 964 w 1077"/>
                <a:gd name="T63" fmla="*/ 511 h 624"/>
                <a:gd name="T64" fmla="*/ 964 w 1077"/>
                <a:gd name="T65" fmla="*/ 454 h 624"/>
                <a:gd name="T66" fmla="*/ 1077 w 1077"/>
                <a:gd name="T67" fmla="*/ 454 h 624"/>
                <a:gd name="T68" fmla="*/ 1077 w 1077"/>
                <a:gd name="T69" fmla="*/ 397 h 624"/>
                <a:gd name="T70" fmla="*/ 1020 w 1077"/>
                <a:gd name="T71" fmla="*/ 397 h 624"/>
                <a:gd name="T72" fmla="*/ 1020 w 1077"/>
                <a:gd name="T73" fmla="*/ 341 h 624"/>
                <a:gd name="T74" fmla="*/ 793 w 1077"/>
                <a:gd name="T75" fmla="*/ 341 h 624"/>
                <a:gd name="T76" fmla="*/ 793 w 1077"/>
                <a:gd name="T77" fmla="*/ 227 h 624"/>
                <a:gd name="T78" fmla="*/ 737 w 1077"/>
                <a:gd name="T79" fmla="*/ 227 h 624"/>
                <a:gd name="T80" fmla="*/ 737 w 1077"/>
                <a:gd name="T81" fmla="*/ 57 h 624"/>
                <a:gd name="T82" fmla="*/ 680 w 1077"/>
                <a:gd name="T83" fmla="*/ 57 h 624"/>
                <a:gd name="T84" fmla="*/ 680 w 1077"/>
                <a:gd name="T8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624">
                  <a:moveTo>
                    <a:pt x="680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568"/>
                  </a:lnTo>
                  <a:lnTo>
                    <a:pt x="283" y="568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68"/>
                  </a:lnTo>
                  <a:lnTo>
                    <a:pt x="397" y="568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8"/>
                  </a:lnTo>
                  <a:lnTo>
                    <a:pt x="680" y="568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1096" y="4089"/>
              <a:ext cx="1644" cy="1077"/>
            </a:xfrm>
            <a:custGeom>
              <a:avLst/>
              <a:gdLst>
                <a:gd name="T0" fmla="*/ 1418 w 1644"/>
                <a:gd name="T1" fmla="*/ 737 h 1077"/>
                <a:gd name="T2" fmla="*/ 1248 w 1644"/>
                <a:gd name="T3" fmla="*/ 794 h 1077"/>
                <a:gd name="T4" fmla="*/ 1191 w 1644"/>
                <a:gd name="T5" fmla="*/ 680 h 1077"/>
                <a:gd name="T6" fmla="*/ 1134 w 1644"/>
                <a:gd name="T7" fmla="*/ 794 h 1077"/>
                <a:gd name="T8" fmla="*/ 1021 w 1644"/>
                <a:gd name="T9" fmla="*/ 907 h 1077"/>
                <a:gd name="T10" fmla="*/ 964 w 1644"/>
                <a:gd name="T11" fmla="*/ 964 h 1077"/>
                <a:gd name="T12" fmla="*/ 851 w 1644"/>
                <a:gd name="T13" fmla="*/ 1020 h 1077"/>
                <a:gd name="T14" fmla="*/ 794 w 1644"/>
                <a:gd name="T15" fmla="*/ 1077 h 1077"/>
                <a:gd name="T16" fmla="*/ 681 w 1644"/>
                <a:gd name="T17" fmla="*/ 1020 h 1077"/>
                <a:gd name="T18" fmla="*/ 567 w 1644"/>
                <a:gd name="T19" fmla="*/ 1077 h 1077"/>
                <a:gd name="T20" fmla="*/ 510 w 1644"/>
                <a:gd name="T21" fmla="*/ 1020 h 1077"/>
                <a:gd name="T22" fmla="*/ 397 w 1644"/>
                <a:gd name="T23" fmla="*/ 1077 h 1077"/>
                <a:gd name="T24" fmla="*/ 227 w 1644"/>
                <a:gd name="T25" fmla="*/ 1020 h 1077"/>
                <a:gd name="T26" fmla="*/ 170 w 1644"/>
                <a:gd name="T27" fmla="*/ 964 h 1077"/>
                <a:gd name="T28" fmla="*/ 57 w 1644"/>
                <a:gd name="T29" fmla="*/ 907 h 1077"/>
                <a:gd name="T30" fmla="*/ 0 w 1644"/>
                <a:gd name="T31" fmla="*/ 850 h 1077"/>
                <a:gd name="T32" fmla="*/ 170 w 1644"/>
                <a:gd name="T33" fmla="*/ 737 h 1077"/>
                <a:gd name="T34" fmla="*/ 227 w 1644"/>
                <a:gd name="T35" fmla="*/ 623 h 1077"/>
                <a:gd name="T36" fmla="*/ 284 w 1644"/>
                <a:gd name="T37" fmla="*/ 567 h 1077"/>
                <a:gd name="T38" fmla="*/ 340 w 1644"/>
                <a:gd name="T39" fmla="*/ 510 h 1077"/>
                <a:gd name="T40" fmla="*/ 397 w 1644"/>
                <a:gd name="T41" fmla="*/ 453 h 1077"/>
                <a:gd name="T42" fmla="*/ 567 w 1644"/>
                <a:gd name="T43" fmla="*/ 340 h 1077"/>
                <a:gd name="T44" fmla="*/ 624 w 1644"/>
                <a:gd name="T45" fmla="*/ 227 h 1077"/>
                <a:gd name="T46" fmla="*/ 737 w 1644"/>
                <a:gd name="T47" fmla="*/ 113 h 1077"/>
                <a:gd name="T48" fmla="*/ 794 w 1644"/>
                <a:gd name="T49" fmla="*/ 56 h 1077"/>
                <a:gd name="T50" fmla="*/ 851 w 1644"/>
                <a:gd name="T51" fmla="*/ 0 h 1077"/>
                <a:gd name="T52" fmla="*/ 964 w 1644"/>
                <a:gd name="T53" fmla="*/ 113 h 1077"/>
                <a:gd name="T54" fmla="*/ 1021 w 1644"/>
                <a:gd name="T55" fmla="*/ 56 h 1077"/>
                <a:gd name="T56" fmla="*/ 1077 w 1644"/>
                <a:gd name="T57" fmla="*/ 170 h 1077"/>
                <a:gd name="T58" fmla="*/ 1134 w 1644"/>
                <a:gd name="T59" fmla="*/ 227 h 1077"/>
                <a:gd name="T60" fmla="*/ 1191 w 1644"/>
                <a:gd name="T61" fmla="*/ 113 h 1077"/>
                <a:gd name="T62" fmla="*/ 1248 w 1644"/>
                <a:gd name="T63" fmla="*/ 227 h 1077"/>
                <a:gd name="T64" fmla="*/ 1418 w 1644"/>
                <a:gd name="T65" fmla="*/ 283 h 1077"/>
                <a:gd name="T66" fmla="*/ 1474 w 1644"/>
                <a:gd name="T67" fmla="*/ 397 h 1077"/>
                <a:gd name="T68" fmla="*/ 1644 w 1644"/>
                <a:gd name="T69" fmla="*/ 45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4" h="1077">
                  <a:moveTo>
                    <a:pt x="1644" y="737"/>
                  </a:moveTo>
                  <a:lnTo>
                    <a:pt x="1418" y="737"/>
                  </a:lnTo>
                  <a:lnTo>
                    <a:pt x="1418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418" y="28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644" y="453"/>
                  </a:lnTo>
                  <a:lnTo>
                    <a:pt x="1644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643" y="6073"/>
              <a:ext cx="963" cy="737"/>
            </a:xfrm>
            <a:custGeom>
              <a:avLst/>
              <a:gdLst>
                <a:gd name="T0" fmla="*/ 963 w 963"/>
                <a:gd name="T1" fmla="*/ 57 h 737"/>
                <a:gd name="T2" fmla="*/ 850 w 963"/>
                <a:gd name="T3" fmla="*/ 57 h 737"/>
                <a:gd name="T4" fmla="*/ 850 w 963"/>
                <a:gd name="T5" fmla="*/ 114 h 737"/>
                <a:gd name="T6" fmla="*/ 793 w 963"/>
                <a:gd name="T7" fmla="*/ 114 h 737"/>
                <a:gd name="T8" fmla="*/ 793 w 963"/>
                <a:gd name="T9" fmla="*/ 57 h 737"/>
                <a:gd name="T10" fmla="*/ 453 w 963"/>
                <a:gd name="T11" fmla="*/ 57 h 737"/>
                <a:gd name="T12" fmla="*/ 453 w 963"/>
                <a:gd name="T13" fmla="*/ 0 h 737"/>
                <a:gd name="T14" fmla="*/ 283 w 963"/>
                <a:gd name="T15" fmla="*/ 0 h 737"/>
                <a:gd name="T16" fmla="*/ 283 w 963"/>
                <a:gd name="T17" fmla="*/ 57 h 737"/>
                <a:gd name="T18" fmla="*/ 226 w 963"/>
                <a:gd name="T19" fmla="*/ 57 h 737"/>
                <a:gd name="T20" fmla="*/ 226 w 963"/>
                <a:gd name="T21" fmla="*/ 114 h 737"/>
                <a:gd name="T22" fmla="*/ 170 w 963"/>
                <a:gd name="T23" fmla="*/ 114 h 737"/>
                <a:gd name="T24" fmla="*/ 170 w 963"/>
                <a:gd name="T25" fmla="*/ 170 h 737"/>
                <a:gd name="T26" fmla="*/ 113 w 963"/>
                <a:gd name="T27" fmla="*/ 170 h 737"/>
                <a:gd name="T28" fmla="*/ 113 w 963"/>
                <a:gd name="T29" fmla="*/ 340 h 737"/>
                <a:gd name="T30" fmla="*/ 56 w 963"/>
                <a:gd name="T31" fmla="*/ 340 h 737"/>
                <a:gd name="T32" fmla="*/ 56 w 963"/>
                <a:gd name="T33" fmla="*/ 397 h 737"/>
                <a:gd name="T34" fmla="*/ 0 w 963"/>
                <a:gd name="T35" fmla="*/ 397 h 737"/>
                <a:gd name="T36" fmla="*/ 0 w 963"/>
                <a:gd name="T37" fmla="*/ 511 h 737"/>
                <a:gd name="T38" fmla="*/ 56 w 963"/>
                <a:gd name="T39" fmla="*/ 511 h 737"/>
                <a:gd name="T40" fmla="*/ 56 w 963"/>
                <a:gd name="T41" fmla="*/ 624 h 737"/>
                <a:gd name="T42" fmla="*/ 113 w 963"/>
                <a:gd name="T43" fmla="*/ 624 h 737"/>
                <a:gd name="T44" fmla="*/ 113 w 963"/>
                <a:gd name="T45" fmla="*/ 681 h 737"/>
                <a:gd name="T46" fmla="*/ 170 w 963"/>
                <a:gd name="T47" fmla="*/ 681 h 737"/>
                <a:gd name="T48" fmla="*/ 170 w 963"/>
                <a:gd name="T49" fmla="*/ 737 h 737"/>
                <a:gd name="T50" fmla="*/ 396 w 963"/>
                <a:gd name="T51" fmla="*/ 737 h 737"/>
                <a:gd name="T52" fmla="*/ 396 w 963"/>
                <a:gd name="T53" fmla="*/ 681 h 737"/>
                <a:gd name="T54" fmla="*/ 453 w 963"/>
                <a:gd name="T55" fmla="*/ 681 h 737"/>
                <a:gd name="T56" fmla="*/ 453 w 963"/>
                <a:gd name="T57" fmla="*/ 624 h 737"/>
                <a:gd name="T58" fmla="*/ 623 w 963"/>
                <a:gd name="T59" fmla="*/ 624 h 737"/>
                <a:gd name="T60" fmla="*/ 623 w 963"/>
                <a:gd name="T61" fmla="*/ 737 h 737"/>
                <a:gd name="T62" fmla="*/ 680 w 963"/>
                <a:gd name="T63" fmla="*/ 737 h 737"/>
                <a:gd name="T64" fmla="*/ 680 w 963"/>
                <a:gd name="T65" fmla="*/ 681 h 737"/>
                <a:gd name="T66" fmla="*/ 737 w 963"/>
                <a:gd name="T67" fmla="*/ 681 h 737"/>
                <a:gd name="T68" fmla="*/ 737 w 963"/>
                <a:gd name="T69" fmla="*/ 567 h 737"/>
                <a:gd name="T70" fmla="*/ 793 w 963"/>
                <a:gd name="T71" fmla="*/ 567 h 737"/>
                <a:gd name="T72" fmla="*/ 793 w 963"/>
                <a:gd name="T73" fmla="*/ 454 h 737"/>
                <a:gd name="T74" fmla="*/ 850 w 963"/>
                <a:gd name="T75" fmla="*/ 454 h 737"/>
                <a:gd name="T76" fmla="*/ 850 w 963"/>
                <a:gd name="T77" fmla="*/ 340 h 737"/>
                <a:gd name="T78" fmla="*/ 850 w 963"/>
                <a:gd name="T79" fmla="*/ 284 h 737"/>
                <a:gd name="T80" fmla="*/ 793 w 963"/>
                <a:gd name="T81" fmla="*/ 284 h 737"/>
                <a:gd name="T82" fmla="*/ 793 w 963"/>
                <a:gd name="T83" fmla="*/ 227 h 737"/>
                <a:gd name="T84" fmla="*/ 850 w 963"/>
                <a:gd name="T85" fmla="*/ 227 h 737"/>
                <a:gd name="T86" fmla="*/ 850 w 963"/>
                <a:gd name="T87" fmla="*/ 170 h 737"/>
                <a:gd name="T88" fmla="*/ 907 w 963"/>
                <a:gd name="T89" fmla="*/ 170 h 737"/>
                <a:gd name="T90" fmla="*/ 907 w 963"/>
                <a:gd name="T91" fmla="*/ 114 h 737"/>
                <a:gd name="T92" fmla="*/ 963 w 963"/>
                <a:gd name="T93" fmla="*/ 114 h 737"/>
                <a:gd name="T94" fmla="*/ 963 w 963"/>
                <a:gd name="T95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3" h="737">
                  <a:moveTo>
                    <a:pt x="963" y="57"/>
                  </a:moveTo>
                  <a:lnTo>
                    <a:pt x="850" y="57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340"/>
                  </a:lnTo>
                  <a:lnTo>
                    <a:pt x="850" y="284"/>
                  </a:lnTo>
                  <a:lnTo>
                    <a:pt x="793" y="284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3" y="114"/>
                  </a:lnTo>
                  <a:lnTo>
                    <a:pt x="96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59" y="5620"/>
              <a:ext cx="1021" cy="680"/>
            </a:xfrm>
            <a:custGeom>
              <a:avLst/>
              <a:gdLst>
                <a:gd name="T0" fmla="*/ 1021 w 1021"/>
                <a:gd name="T1" fmla="*/ 340 h 680"/>
                <a:gd name="T2" fmla="*/ 1021 w 1021"/>
                <a:gd name="T3" fmla="*/ 510 h 680"/>
                <a:gd name="T4" fmla="*/ 737 w 1021"/>
                <a:gd name="T5" fmla="*/ 510 h 680"/>
                <a:gd name="T6" fmla="*/ 737 w 1021"/>
                <a:gd name="T7" fmla="*/ 453 h 680"/>
                <a:gd name="T8" fmla="*/ 567 w 1021"/>
                <a:gd name="T9" fmla="*/ 453 h 680"/>
                <a:gd name="T10" fmla="*/ 567 w 1021"/>
                <a:gd name="T11" fmla="*/ 510 h 680"/>
                <a:gd name="T12" fmla="*/ 510 w 1021"/>
                <a:gd name="T13" fmla="*/ 510 h 680"/>
                <a:gd name="T14" fmla="*/ 510 w 1021"/>
                <a:gd name="T15" fmla="*/ 567 h 680"/>
                <a:gd name="T16" fmla="*/ 454 w 1021"/>
                <a:gd name="T17" fmla="*/ 567 h 680"/>
                <a:gd name="T18" fmla="*/ 454 w 1021"/>
                <a:gd name="T19" fmla="*/ 623 h 680"/>
                <a:gd name="T20" fmla="*/ 284 w 1021"/>
                <a:gd name="T21" fmla="*/ 623 h 680"/>
                <a:gd name="T22" fmla="*/ 284 w 1021"/>
                <a:gd name="T23" fmla="*/ 680 h 680"/>
                <a:gd name="T24" fmla="*/ 113 w 1021"/>
                <a:gd name="T25" fmla="*/ 680 h 680"/>
                <a:gd name="T26" fmla="*/ 113 w 1021"/>
                <a:gd name="T27" fmla="*/ 623 h 680"/>
                <a:gd name="T28" fmla="*/ 57 w 1021"/>
                <a:gd name="T29" fmla="*/ 623 h 680"/>
                <a:gd name="T30" fmla="*/ 57 w 1021"/>
                <a:gd name="T31" fmla="*/ 453 h 680"/>
                <a:gd name="T32" fmla="*/ 0 w 1021"/>
                <a:gd name="T33" fmla="*/ 453 h 680"/>
                <a:gd name="T34" fmla="*/ 0 w 1021"/>
                <a:gd name="T35" fmla="*/ 283 h 680"/>
                <a:gd name="T36" fmla="*/ 57 w 1021"/>
                <a:gd name="T37" fmla="*/ 283 h 680"/>
                <a:gd name="T38" fmla="*/ 57 w 1021"/>
                <a:gd name="T39" fmla="*/ 226 h 680"/>
                <a:gd name="T40" fmla="*/ 113 w 1021"/>
                <a:gd name="T41" fmla="*/ 226 h 680"/>
                <a:gd name="T42" fmla="*/ 113 w 1021"/>
                <a:gd name="T43" fmla="*/ 113 h 680"/>
                <a:gd name="T44" fmla="*/ 284 w 1021"/>
                <a:gd name="T45" fmla="*/ 113 h 680"/>
                <a:gd name="T46" fmla="*/ 284 w 1021"/>
                <a:gd name="T47" fmla="*/ 56 h 680"/>
                <a:gd name="T48" fmla="*/ 680 w 1021"/>
                <a:gd name="T49" fmla="*/ 56 h 680"/>
                <a:gd name="T50" fmla="*/ 680 w 1021"/>
                <a:gd name="T51" fmla="*/ 0 h 680"/>
                <a:gd name="T52" fmla="*/ 794 w 1021"/>
                <a:gd name="T53" fmla="*/ 0 h 680"/>
                <a:gd name="T54" fmla="*/ 794 w 1021"/>
                <a:gd name="T55" fmla="*/ 56 h 680"/>
                <a:gd name="T56" fmla="*/ 851 w 1021"/>
                <a:gd name="T57" fmla="*/ 56 h 680"/>
                <a:gd name="T58" fmla="*/ 851 w 1021"/>
                <a:gd name="T59" fmla="*/ 170 h 680"/>
                <a:gd name="T60" fmla="*/ 794 w 1021"/>
                <a:gd name="T61" fmla="*/ 170 h 680"/>
                <a:gd name="T62" fmla="*/ 794 w 1021"/>
                <a:gd name="T63" fmla="*/ 283 h 680"/>
                <a:gd name="T64" fmla="*/ 851 w 1021"/>
                <a:gd name="T65" fmla="*/ 283 h 680"/>
                <a:gd name="T66" fmla="*/ 851 w 1021"/>
                <a:gd name="T67" fmla="*/ 340 h 680"/>
                <a:gd name="T68" fmla="*/ 907 w 1021"/>
                <a:gd name="T69" fmla="*/ 340 h 680"/>
                <a:gd name="T70" fmla="*/ 907 w 1021"/>
                <a:gd name="T71" fmla="*/ 283 h 680"/>
                <a:gd name="T72" fmla="*/ 964 w 1021"/>
                <a:gd name="T73" fmla="*/ 283 h 680"/>
                <a:gd name="T74" fmla="*/ 964 w 1021"/>
                <a:gd name="T75" fmla="*/ 340 h 680"/>
                <a:gd name="T76" fmla="*/ 1021 w 1021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680">
                  <a:moveTo>
                    <a:pt x="1021" y="340"/>
                  </a:moveTo>
                  <a:lnTo>
                    <a:pt x="1021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21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531 w 1587"/>
                <a:gd name="T1" fmla="*/ 284 h 1248"/>
                <a:gd name="T2" fmla="*/ 1587 w 1587"/>
                <a:gd name="T3" fmla="*/ 397 h 1248"/>
                <a:gd name="T4" fmla="*/ 1531 w 1587"/>
                <a:gd name="T5" fmla="*/ 454 h 1248"/>
                <a:gd name="T6" fmla="*/ 1474 w 1587"/>
                <a:gd name="T7" fmla="*/ 511 h 1248"/>
                <a:gd name="T8" fmla="*/ 1417 w 1587"/>
                <a:gd name="T9" fmla="*/ 567 h 1248"/>
                <a:gd name="T10" fmla="*/ 1474 w 1587"/>
                <a:gd name="T11" fmla="*/ 624 h 1248"/>
                <a:gd name="T12" fmla="*/ 1417 w 1587"/>
                <a:gd name="T13" fmla="*/ 737 h 1248"/>
                <a:gd name="T14" fmla="*/ 1361 w 1587"/>
                <a:gd name="T15" fmla="*/ 851 h 1248"/>
                <a:gd name="T16" fmla="*/ 1247 w 1587"/>
                <a:gd name="T17" fmla="*/ 907 h 1248"/>
                <a:gd name="T18" fmla="*/ 1190 w 1587"/>
                <a:gd name="T19" fmla="*/ 964 h 1248"/>
                <a:gd name="T20" fmla="*/ 1247 w 1587"/>
                <a:gd name="T21" fmla="*/ 1021 h 1248"/>
                <a:gd name="T22" fmla="*/ 1304 w 1587"/>
                <a:gd name="T23" fmla="*/ 1078 h 1248"/>
                <a:gd name="T24" fmla="*/ 1247 w 1587"/>
                <a:gd name="T25" fmla="*/ 1134 h 1248"/>
                <a:gd name="T26" fmla="*/ 1077 w 1587"/>
                <a:gd name="T27" fmla="*/ 1191 h 1248"/>
                <a:gd name="T28" fmla="*/ 1020 w 1587"/>
                <a:gd name="T29" fmla="*/ 1248 h 1248"/>
                <a:gd name="T30" fmla="*/ 964 w 1587"/>
                <a:gd name="T31" fmla="*/ 1191 h 1248"/>
                <a:gd name="T32" fmla="*/ 907 w 1587"/>
                <a:gd name="T33" fmla="*/ 1021 h 1248"/>
                <a:gd name="T34" fmla="*/ 850 w 1587"/>
                <a:gd name="T35" fmla="*/ 964 h 1248"/>
                <a:gd name="T36" fmla="*/ 794 w 1587"/>
                <a:gd name="T37" fmla="*/ 1021 h 1248"/>
                <a:gd name="T38" fmla="*/ 737 w 1587"/>
                <a:gd name="T39" fmla="*/ 964 h 1248"/>
                <a:gd name="T40" fmla="*/ 737 w 1587"/>
                <a:gd name="T41" fmla="*/ 851 h 1248"/>
                <a:gd name="T42" fmla="*/ 794 w 1587"/>
                <a:gd name="T43" fmla="*/ 737 h 1248"/>
                <a:gd name="T44" fmla="*/ 737 w 1587"/>
                <a:gd name="T45" fmla="*/ 681 h 1248"/>
                <a:gd name="T46" fmla="*/ 623 w 1587"/>
                <a:gd name="T47" fmla="*/ 737 h 1248"/>
                <a:gd name="T48" fmla="*/ 227 w 1587"/>
                <a:gd name="T49" fmla="*/ 794 h 1248"/>
                <a:gd name="T50" fmla="*/ 113 w 1587"/>
                <a:gd name="T51" fmla="*/ 624 h 1248"/>
                <a:gd name="T52" fmla="*/ 0 w 1587"/>
                <a:gd name="T53" fmla="*/ 340 h 1248"/>
                <a:gd name="T54" fmla="*/ 227 w 1587"/>
                <a:gd name="T55" fmla="*/ 284 h 1248"/>
                <a:gd name="T56" fmla="*/ 397 w 1587"/>
                <a:gd name="T57" fmla="*/ 227 h 1248"/>
                <a:gd name="T58" fmla="*/ 510 w 1587"/>
                <a:gd name="T59" fmla="*/ 170 h 1248"/>
                <a:gd name="T60" fmla="*/ 567 w 1587"/>
                <a:gd name="T61" fmla="*/ 114 h 1248"/>
                <a:gd name="T62" fmla="*/ 623 w 1587"/>
                <a:gd name="T63" fmla="*/ 57 h 1248"/>
                <a:gd name="T64" fmla="*/ 567 w 1587"/>
                <a:gd name="T65" fmla="*/ 0 h 1248"/>
                <a:gd name="T66" fmla="*/ 737 w 1587"/>
                <a:gd name="T67" fmla="*/ 57 h 1248"/>
                <a:gd name="T68" fmla="*/ 850 w 1587"/>
                <a:gd name="T69" fmla="*/ 114 h 1248"/>
                <a:gd name="T70" fmla="*/ 907 w 1587"/>
                <a:gd name="T71" fmla="*/ 170 h 1248"/>
                <a:gd name="T72" fmla="*/ 1077 w 1587"/>
                <a:gd name="T73" fmla="*/ 227 h 1248"/>
                <a:gd name="T74" fmla="*/ 1190 w 1587"/>
                <a:gd name="T75" fmla="*/ 170 h 1248"/>
                <a:gd name="T76" fmla="*/ 1247 w 1587"/>
                <a:gd name="T77" fmla="*/ 227 h 1248"/>
                <a:gd name="T78" fmla="*/ 1361 w 1587"/>
                <a:gd name="T79" fmla="*/ 170 h 1248"/>
                <a:gd name="T80" fmla="*/ 1474 w 1587"/>
                <a:gd name="T8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248">
                  <a:moveTo>
                    <a:pt x="1531" y="227"/>
                  </a:moveTo>
                  <a:lnTo>
                    <a:pt x="1531" y="284"/>
                  </a:lnTo>
                  <a:lnTo>
                    <a:pt x="1587" y="284"/>
                  </a:lnTo>
                  <a:lnTo>
                    <a:pt x="1587" y="397"/>
                  </a:lnTo>
                  <a:lnTo>
                    <a:pt x="1531" y="397"/>
                  </a:lnTo>
                  <a:lnTo>
                    <a:pt x="1531" y="454"/>
                  </a:lnTo>
                  <a:lnTo>
                    <a:pt x="1531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304" y="107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623" y="681"/>
                  </a:lnTo>
                  <a:lnTo>
                    <a:pt x="62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53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926" y="1651"/>
              <a:ext cx="680" cy="737"/>
            </a:xfrm>
            <a:custGeom>
              <a:avLst/>
              <a:gdLst>
                <a:gd name="T0" fmla="*/ 57 w 680"/>
                <a:gd name="T1" fmla="*/ 170 h 737"/>
                <a:gd name="T2" fmla="*/ 57 w 680"/>
                <a:gd name="T3" fmla="*/ 226 h 737"/>
                <a:gd name="T4" fmla="*/ 0 w 680"/>
                <a:gd name="T5" fmla="*/ 226 h 737"/>
                <a:gd name="T6" fmla="*/ 0 w 680"/>
                <a:gd name="T7" fmla="*/ 510 h 737"/>
                <a:gd name="T8" fmla="*/ 0 w 680"/>
                <a:gd name="T9" fmla="*/ 567 h 737"/>
                <a:gd name="T10" fmla="*/ 113 w 680"/>
                <a:gd name="T11" fmla="*/ 567 h 737"/>
                <a:gd name="T12" fmla="*/ 113 w 680"/>
                <a:gd name="T13" fmla="*/ 680 h 737"/>
                <a:gd name="T14" fmla="*/ 170 w 680"/>
                <a:gd name="T15" fmla="*/ 680 h 737"/>
                <a:gd name="T16" fmla="*/ 170 w 680"/>
                <a:gd name="T17" fmla="*/ 737 h 737"/>
                <a:gd name="T18" fmla="*/ 510 w 680"/>
                <a:gd name="T19" fmla="*/ 737 h 737"/>
                <a:gd name="T20" fmla="*/ 510 w 680"/>
                <a:gd name="T21" fmla="*/ 623 h 737"/>
                <a:gd name="T22" fmla="*/ 624 w 680"/>
                <a:gd name="T23" fmla="*/ 623 h 737"/>
                <a:gd name="T24" fmla="*/ 624 w 680"/>
                <a:gd name="T25" fmla="*/ 510 h 737"/>
                <a:gd name="T26" fmla="*/ 680 w 680"/>
                <a:gd name="T27" fmla="*/ 510 h 737"/>
                <a:gd name="T28" fmla="*/ 680 w 680"/>
                <a:gd name="T29" fmla="*/ 283 h 737"/>
                <a:gd name="T30" fmla="*/ 624 w 680"/>
                <a:gd name="T31" fmla="*/ 283 h 737"/>
                <a:gd name="T32" fmla="*/ 624 w 680"/>
                <a:gd name="T33" fmla="*/ 170 h 737"/>
                <a:gd name="T34" fmla="*/ 567 w 680"/>
                <a:gd name="T35" fmla="*/ 170 h 737"/>
                <a:gd name="T36" fmla="*/ 567 w 680"/>
                <a:gd name="T37" fmla="*/ 113 h 737"/>
                <a:gd name="T38" fmla="*/ 510 w 680"/>
                <a:gd name="T39" fmla="*/ 113 h 737"/>
                <a:gd name="T40" fmla="*/ 510 w 680"/>
                <a:gd name="T41" fmla="*/ 56 h 737"/>
                <a:gd name="T42" fmla="*/ 397 w 680"/>
                <a:gd name="T43" fmla="*/ 56 h 737"/>
                <a:gd name="T44" fmla="*/ 397 w 680"/>
                <a:gd name="T45" fmla="*/ 0 h 737"/>
                <a:gd name="T46" fmla="*/ 284 w 680"/>
                <a:gd name="T47" fmla="*/ 0 h 737"/>
                <a:gd name="T48" fmla="*/ 284 w 680"/>
                <a:gd name="T49" fmla="*/ 56 h 737"/>
                <a:gd name="T50" fmla="*/ 113 w 680"/>
                <a:gd name="T51" fmla="*/ 56 h 737"/>
                <a:gd name="T52" fmla="*/ 113 w 680"/>
                <a:gd name="T53" fmla="*/ 113 h 737"/>
                <a:gd name="T54" fmla="*/ 57 w 680"/>
                <a:gd name="T55" fmla="*/ 113 h 737"/>
                <a:gd name="T56" fmla="*/ 57 w 680"/>
                <a:gd name="T57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737">
                  <a:moveTo>
                    <a:pt x="57" y="170"/>
                  </a:move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623"/>
                  </a:lnTo>
                  <a:lnTo>
                    <a:pt x="624" y="62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586" y="261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0 w 227"/>
                <a:gd name="T3" fmla="*/ 0 h 284"/>
                <a:gd name="T4" fmla="*/ 0 w 227"/>
                <a:gd name="T5" fmla="*/ 284 h 284"/>
                <a:gd name="T6" fmla="*/ 57 w 227"/>
                <a:gd name="T7" fmla="*/ 284 h 284"/>
                <a:gd name="T8" fmla="*/ 57 w 227"/>
                <a:gd name="T9" fmla="*/ 227 h 284"/>
                <a:gd name="T10" fmla="*/ 170 w 227"/>
                <a:gd name="T11" fmla="*/ 227 h 284"/>
                <a:gd name="T12" fmla="*/ 170 w 227"/>
                <a:gd name="T13" fmla="*/ 171 h 284"/>
                <a:gd name="T14" fmla="*/ 227 w 227"/>
                <a:gd name="T15" fmla="*/ 171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02" y="2955"/>
              <a:ext cx="284" cy="113"/>
            </a:xfrm>
            <a:custGeom>
              <a:avLst/>
              <a:gdLst>
                <a:gd name="T0" fmla="*/ 0 w 284"/>
                <a:gd name="T1" fmla="*/ 0 h 113"/>
                <a:gd name="T2" fmla="*/ 227 w 284"/>
                <a:gd name="T3" fmla="*/ 0 h 113"/>
                <a:gd name="T4" fmla="*/ 227 w 284"/>
                <a:gd name="T5" fmla="*/ 56 h 113"/>
                <a:gd name="T6" fmla="*/ 284 w 284"/>
                <a:gd name="T7" fmla="*/ 56 h 113"/>
                <a:gd name="T8" fmla="*/ 284 w 284"/>
                <a:gd name="T9" fmla="*/ 113 h 113"/>
                <a:gd name="T10" fmla="*/ 0 w 284"/>
                <a:gd name="T11" fmla="*/ 113 h 113"/>
                <a:gd name="T12" fmla="*/ 0 w 28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13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132" y="2501"/>
              <a:ext cx="511" cy="397"/>
            </a:xfrm>
            <a:custGeom>
              <a:avLst/>
              <a:gdLst>
                <a:gd name="T0" fmla="*/ 511 w 511"/>
                <a:gd name="T1" fmla="*/ 0 h 397"/>
                <a:gd name="T2" fmla="*/ 227 w 511"/>
                <a:gd name="T3" fmla="*/ 0 h 397"/>
                <a:gd name="T4" fmla="*/ 227 w 511"/>
                <a:gd name="T5" fmla="*/ 57 h 397"/>
                <a:gd name="T6" fmla="*/ 114 w 511"/>
                <a:gd name="T7" fmla="*/ 57 h 397"/>
                <a:gd name="T8" fmla="*/ 114 w 511"/>
                <a:gd name="T9" fmla="*/ 113 h 397"/>
                <a:gd name="T10" fmla="*/ 57 w 511"/>
                <a:gd name="T11" fmla="*/ 113 h 397"/>
                <a:gd name="T12" fmla="*/ 57 w 511"/>
                <a:gd name="T13" fmla="*/ 170 h 397"/>
                <a:gd name="T14" fmla="*/ 0 w 511"/>
                <a:gd name="T15" fmla="*/ 170 h 397"/>
                <a:gd name="T16" fmla="*/ 0 w 511"/>
                <a:gd name="T17" fmla="*/ 340 h 397"/>
                <a:gd name="T18" fmla="*/ 114 w 511"/>
                <a:gd name="T19" fmla="*/ 340 h 397"/>
                <a:gd name="T20" fmla="*/ 114 w 511"/>
                <a:gd name="T21" fmla="*/ 397 h 397"/>
                <a:gd name="T22" fmla="*/ 170 w 511"/>
                <a:gd name="T23" fmla="*/ 397 h 397"/>
                <a:gd name="T24" fmla="*/ 170 w 511"/>
                <a:gd name="T25" fmla="*/ 227 h 397"/>
                <a:gd name="T26" fmla="*/ 227 w 511"/>
                <a:gd name="T27" fmla="*/ 227 h 397"/>
                <a:gd name="T28" fmla="*/ 227 w 511"/>
                <a:gd name="T29" fmla="*/ 284 h 397"/>
                <a:gd name="T30" fmla="*/ 284 w 511"/>
                <a:gd name="T31" fmla="*/ 284 h 397"/>
                <a:gd name="T32" fmla="*/ 284 w 511"/>
                <a:gd name="T33" fmla="*/ 340 h 397"/>
                <a:gd name="T34" fmla="*/ 397 w 511"/>
                <a:gd name="T35" fmla="*/ 340 h 397"/>
                <a:gd name="T36" fmla="*/ 397 w 511"/>
                <a:gd name="T37" fmla="*/ 113 h 397"/>
                <a:gd name="T38" fmla="*/ 454 w 511"/>
                <a:gd name="T39" fmla="*/ 113 h 397"/>
                <a:gd name="T40" fmla="*/ 454 w 511"/>
                <a:gd name="T41" fmla="*/ 57 h 397"/>
                <a:gd name="T42" fmla="*/ 511 w 511"/>
                <a:gd name="T43" fmla="*/ 57 h 397"/>
                <a:gd name="T44" fmla="*/ 511 w 511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51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ADC856B-B91D-437F-A50E-509ABAE18FE3}"/>
              </a:ext>
            </a:extLst>
          </p:cNvPr>
          <p:cNvSpPr txBox="1"/>
          <p:nvPr/>
        </p:nvSpPr>
        <p:spPr>
          <a:xfrm>
            <a:off x="174458" y="1351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68B9EF1-8BFA-44A3-B0F2-A1F57353A7BA}"/>
              </a:ext>
            </a:extLst>
          </p:cNvPr>
          <p:cNvSpPr txBox="1"/>
          <p:nvPr/>
        </p:nvSpPr>
        <p:spPr>
          <a:xfrm>
            <a:off x="139180" y="55746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8AE7CBD-9FBC-4E73-AFA9-3FF08D086528}"/>
              </a:ext>
            </a:extLst>
          </p:cNvPr>
          <p:cNvCxnSpPr/>
          <p:nvPr/>
        </p:nvCxnSpPr>
        <p:spPr>
          <a:xfrm>
            <a:off x="166069" y="52971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E393182-16AE-48BF-BE7C-CF50F2F33EC8}"/>
              </a:ext>
            </a:extLst>
          </p:cNvPr>
          <p:cNvGrpSpPr/>
          <p:nvPr/>
        </p:nvGrpSpPr>
        <p:grpSpPr>
          <a:xfrm>
            <a:off x="5247867" y="2496008"/>
            <a:ext cx="720000" cy="430244"/>
            <a:chOff x="6555416" y="4900731"/>
            <a:chExt cx="720000" cy="378515"/>
          </a:xfrm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A016AE09-EB54-462B-821F-1199046A6E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F224138B-1BD1-44A9-99E2-F2BC2F065A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518E13E-D406-4C40-BBE9-2308B66D82F3}"/>
              </a:ext>
            </a:extLst>
          </p:cNvPr>
          <p:cNvGrpSpPr/>
          <p:nvPr/>
        </p:nvGrpSpPr>
        <p:grpSpPr>
          <a:xfrm>
            <a:off x="5857467" y="3154376"/>
            <a:ext cx="720000" cy="430244"/>
            <a:chOff x="6555416" y="4900731"/>
            <a:chExt cx="720000" cy="378515"/>
          </a:xfrm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9E002D17-6CDF-4FDC-953D-583BA11979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3C62918C-2B95-4B99-AFFC-2E4C0529DE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D34A77B-4103-483F-8993-C8A3F5750640}"/>
              </a:ext>
            </a:extLst>
          </p:cNvPr>
          <p:cNvGrpSpPr/>
          <p:nvPr/>
        </p:nvGrpSpPr>
        <p:grpSpPr>
          <a:xfrm>
            <a:off x="4028667" y="3056840"/>
            <a:ext cx="720000" cy="430244"/>
            <a:chOff x="6555416" y="4900731"/>
            <a:chExt cx="720000" cy="378515"/>
          </a:xfrm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4E642688-14F6-4033-9D33-8706B87D42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EC03A759-D131-4A2F-8FC1-FF9FBED308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CB8BB4B-F68E-4DFF-AD52-102D630D7CE4}"/>
              </a:ext>
            </a:extLst>
          </p:cNvPr>
          <p:cNvGrpSpPr/>
          <p:nvPr/>
        </p:nvGrpSpPr>
        <p:grpSpPr>
          <a:xfrm>
            <a:off x="4540731" y="3520136"/>
            <a:ext cx="720000" cy="430244"/>
            <a:chOff x="6555416" y="4900731"/>
            <a:chExt cx="720000" cy="378515"/>
          </a:xfrm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364528B-96FF-4F2E-AE92-965607DC92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F0432AA7-6400-4387-BF74-2DB3E7A1BB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AC36FFF-6236-4511-872B-71D63F29B611}"/>
              </a:ext>
            </a:extLst>
          </p:cNvPr>
          <p:cNvGrpSpPr/>
          <p:nvPr/>
        </p:nvGrpSpPr>
        <p:grpSpPr>
          <a:xfrm>
            <a:off x="5272251" y="3934664"/>
            <a:ext cx="720000" cy="430244"/>
            <a:chOff x="6555416" y="4900731"/>
            <a:chExt cx="720000" cy="378515"/>
          </a:xfrm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C2267FE-B4A4-448C-BC58-EA4871145B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8072E907-22CA-4EC3-B8C2-469D0B46E7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DDF9450-BCD1-4BC6-B939-69A29D80FA78}"/>
              </a:ext>
            </a:extLst>
          </p:cNvPr>
          <p:cNvGrpSpPr/>
          <p:nvPr/>
        </p:nvGrpSpPr>
        <p:grpSpPr>
          <a:xfrm>
            <a:off x="1358619" y="2252168"/>
            <a:ext cx="720000" cy="430244"/>
            <a:chOff x="6555416" y="4900731"/>
            <a:chExt cx="720000" cy="378515"/>
          </a:xfrm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AC5B706-BFC3-4563-9B71-DCE3E69D42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6F591351-8704-4718-92BD-0376B7312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E3971DD-27DD-499E-8E46-7B940F2B716B}"/>
              </a:ext>
            </a:extLst>
          </p:cNvPr>
          <p:cNvGrpSpPr/>
          <p:nvPr/>
        </p:nvGrpSpPr>
        <p:grpSpPr>
          <a:xfrm>
            <a:off x="444219" y="2752040"/>
            <a:ext cx="720000" cy="430244"/>
            <a:chOff x="6555416" y="4900731"/>
            <a:chExt cx="720000" cy="378515"/>
          </a:xfrm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E35C653A-0F37-49B3-A9A6-2FF65A4109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0700ECC-3E5B-44B4-A3B0-FD7B58587F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7B0ECA0-E365-41BD-9ECD-A11C81C67222}"/>
              </a:ext>
            </a:extLst>
          </p:cNvPr>
          <p:cNvGrpSpPr/>
          <p:nvPr/>
        </p:nvGrpSpPr>
        <p:grpSpPr>
          <a:xfrm>
            <a:off x="919707" y="3264104"/>
            <a:ext cx="720000" cy="430244"/>
            <a:chOff x="6555416" y="4900731"/>
            <a:chExt cx="720000" cy="378515"/>
          </a:xfrm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8D9E46EC-7438-4918-BFF8-2102BB31C6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FD190AE5-CC0B-41D7-BCDB-56D468EC2F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EC02EAA-30F1-498F-8F19-4348F7C41389}"/>
              </a:ext>
            </a:extLst>
          </p:cNvPr>
          <p:cNvGrpSpPr/>
          <p:nvPr/>
        </p:nvGrpSpPr>
        <p:grpSpPr>
          <a:xfrm>
            <a:off x="383259" y="3751784"/>
            <a:ext cx="720000" cy="430244"/>
            <a:chOff x="6555416" y="4900731"/>
            <a:chExt cx="720000" cy="378515"/>
          </a:xfrm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5593A8FA-3DEB-4FDF-99B8-4D17BEB9F5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4C6C045-82E2-4AF9-8472-FAC339575A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E03A13F-4F01-4F5D-BB3F-08451C412B1D}"/>
              </a:ext>
            </a:extLst>
          </p:cNvPr>
          <p:cNvGrpSpPr/>
          <p:nvPr/>
        </p:nvGrpSpPr>
        <p:grpSpPr>
          <a:xfrm>
            <a:off x="1005051" y="6263336"/>
            <a:ext cx="720000" cy="430244"/>
            <a:chOff x="6555416" y="4900731"/>
            <a:chExt cx="720000" cy="378515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DED649DC-8C75-4036-A9C5-D9676ADD1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F07D5BF9-62DE-4C7B-9880-E418AEF017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B406692C-5DBD-492C-AEC8-8E77DF71DA86}"/>
              </a:ext>
            </a:extLst>
          </p:cNvPr>
          <p:cNvGrpSpPr/>
          <p:nvPr/>
        </p:nvGrpSpPr>
        <p:grpSpPr>
          <a:xfrm>
            <a:off x="468603" y="6909512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FC18ADA9-465E-43B5-BD1F-E7D61B2880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C32C3EF5-3F82-4D15-8AF3-056D1C541D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5B0ECD4-1C21-4530-9602-E78C0785356F}"/>
              </a:ext>
            </a:extLst>
          </p:cNvPr>
          <p:cNvGrpSpPr/>
          <p:nvPr/>
        </p:nvGrpSpPr>
        <p:grpSpPr>
          <a:xfrm>
            <a:off x="992859" y="7470344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13194704-074B-4E69-9BDD-E7E69BE223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1EA46A4A-C820-40C3-A44E-A5A6A57556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593EE42-E159-4A7F-8B9E-65F270C780B5}"/>
              </a:ext>
            </a:extLst>
          </p:cNvPr>
          <p:cNvGrpSpPr/>
          <p:nvPr/>
        </p:nvGrpSpPr>
        <p:grpSpPr>
          <a:xfrm>
            <a:off x="1736571" y="5446472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9EE98B29-3AA9-4B87-9D5B-4FACA1702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06404BFF-4FBB-47A0-B104-15891FB9FA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8D5F40F5-45CB-456B-879E-304AD78B4CCD}"/>
              </a:ext>
            </a:extLst>
          </p:cNvPr>
          <p:cNvGrpSpPr/>
          <p:nvPr/>
        </p:nvGrpSpPr>
        <p:grpSpPr>
          <a:xfrm>
            <a:off x="3199611" y="5275784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973888E-E16F-4451-A1A5-A07BFBC8CD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AA19F5E4-0B15-48E9-A5D1-4836D92394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8D65DBD-FDC7-47D8-9F90-225D886EAB08}"/>
              </a:ext>
            </a:extLst>
          </p:cNvPr>
          <p:cNvGrpSpPr/>
          <p:nvPr/>
        </p:nvGrpSpPr>
        <p:grpSpPr>
          <a:xfrm>
            <a:off x="3004539" y="3812557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0C54104A-C71B-48C8-A638-6060B027A5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6CF0323E-FC7F-47CA-BC99-CD56E06FB7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D71B201-E795-4946-B43F-E1E6A8AEAB2E}"/>
              </a:ext>
            </a:extLst>
          </p:cNvPr>
          <p:cNvGrpSpPr/>
          <p:nvPr/>
        </p:nvGrpSpPr>
        <p:grpSpPr>
          <a:xfrm>
            <a:off x="2224251" y="4666184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0543251-8B76-46FD-A7D9-C97C18775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22FCFB95-EEC8-49B3-8DCD-8B7D7BC66C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6DCC175-192A-42C5-AF46-C8F3A264FD09}"/>
              </a:ext>
            </a:extLst>
          </p:cNvPr>
          <p:cNvGrpSpPr/>
          <p:nvPr/>
        </p:nvGrpSpPr>
        <p:grpSpPr>
          <a:xfrm>
            <a:off x="3016804" y="4738623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9569FA76-80B8-4945-A83D-1FA34AE8E3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8BA76D12-EAE4-47E4-9499-8263B50D22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C2453421-39B6-4CF6-AF99-128AD128A2C3}"/>
              </a:ext>
            </a:extLst>
          </p:cNvPr>
          <p:cNvGrpSpPr/>
          <p:nvPr/>
        </p:nvGrpSpPr>
        <p:grpSpPr>
          <a:xfrm>
            <a:off x="3528868" y="4287519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C58BF7EF-F652-4727-AC22-84F8C399EE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FCEE432B-3C44-4361-A3C2-B55306CDB7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8A9D463-3126-4DFB-BEF7-076C8FB95A30}"/>
              </a:ext>
            </a:extLst>
          </p:cNvPr>
          <p:cNvGrpSpPr/>
          <p:nvPr/>
        </p:nvGrpSpPr>
        <p:grpSpPr>
          <a:xfrm>
            <a:off x="4370116" y="4433823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3811B387-37C9-4009-9942-45BB5A4B21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930FAF3D-D961-4B76-97E8-D04C20F7CA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Freeform 259">
            <a:extLst>
              <a:ext uri="{FF2B5EF4-FFF2-40B4-BE49-F238E27FC236}">
                <a16:creationId xmlns:a16="http://schemas.microsoft.com/office/drawing/2014/main" id="{229B2777-56D6-4D1A-8F4C-63083050B3FF}"/>
              </a:ext>
            </a:extLst>
          </p:cNvPr>
          <p:cNvSpPr>
            <a:spLocks/>
          </p:cNvSpPr>
          <p:nvPr/>
        </p:nvSpPr>
        <p:spPr bwMode="auto">
          <a:xfrm>
            <a:off x="214313" y="2574019"/>
            <a:ext cx="2829151" cy="1736045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83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65" name="Group 281"/>
          <p:cNvGrpSpPr>
            <a:grpSpLocks/>
          </p:cNvGrpSpPr>
          <p:nvPr/>
        </p:nvGrpSpPr>
        <p:grpSpPr bwMode="auto">
          <a:xfrm>
            <a:off x="149679" y="2059215"/>
            <a:ext cx="6494009" cy="6043839"/>
            <a:chOff x="132" y="1480"/>
            <a:chExt cx="5727" cy="5330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3364" y="1877"/>
              <a:ext cx="1191" cy="1418"/>
            </a:xfrm>
            <a:custGeom>
              <a:avLst/>
              <a:gdLst>
                <a:gd name="T0" fmla="*/ 454 w 1191"/>
                <a:gd name="T1" fmla="*/ 1418 h 1418"/>
                <a:gd name="T2" fmla="*/ 284 w 1191"/>
                <a:gd name="T3" fmla="*/ 1418 h 1418"/>
                <a:gd name="T4" fmla="*/ 284 w 1191"/>
                <a:gd name="T5" fmla="*/ 1248 h 1418"/>
                <a:gd name="T6" fmla="*/ 114 w 1191"/>
                <a:gd name="T7" fmla="*/ 1248 h 1418"/>
                <a:gd name="T8" fmla="*/ 114 w 1191"/>
                <a:gd name="T9" fmla="*/ 1191 h 1418"/>
                <a:gd name="T10" fmla="*/ 0 w 1191"/>
                <a:gd name="T11" fmla="*/ 1191 h 1418"/>
                <a:gd name="T12" fmla="*/ 0 w 1191"/>
                <a:gd name="T13" fmla="*/ 964 h 1418"/>
                <a:gd name="T14" fmla="*/ 57 w 1191"/>
                <a:gd name="T15" fmla="*/ 964 h 1418"/>
                <a:gd name="T16" fmla="*/ 57 w 1191"/>
                <a:gd name="T17" fmla="*/ 908 h 1418"/>
                <a:gd name="T18" fmla="*/ 227 w 1191"/>
                <a:gd name="T19" fmla="*/ 908 h 1418"/>
                <a:gd name="T20" fmla="*/ 227 w 1191"/>
                <a:gd name="T21" fmla="*/ 794 h 1418"/>
                <a:gd name="T22" fmla="*/ 284 w 1191"/>
                <a:gd name="T23" fmla="*/ 794 h 1418"/>
                <a:gd name="T24" fmla="*/ 284 w 1191"/>
                <a:gd name="T25" fmla="*/ 624 h 1418"/>
                <a:gd name="T26" fmla="*/ 340 w 1191"/>
                <a:gd name="T27" fmla="*/ 624 h 1418"/>
                <a:gd name="T28" fmla="*/ 340 w 1191"/>
                <a:gd name="T29" fmla="*/ 511 h 1418"/>
                <a:gd name="T30" fmla="*/ 284 w 1191"/>
                <a:gd name="T31" fmla="*/ 511 h 1418"/>
                <a:gd name="T32" fmla="*/ 284 w 1191"/>
                <a:gd name="T33" fmla="*/ 454 h 1418"/>
                <a:gd name="T34" fmla="*/ 227 w 1191"/>
                <a:gd name="T35" fmla="*/ 454 h 1418"/>
                <a:gd name="T36" fmla="*/ 227 w 1191"/>
                <a:gd name="T37" fmla="*/ 397 h 1418"/>
                <a:gd name="T38" fmla="*/ 170 w 1191"/>
                <a:gd name="T39" fmla="*/ 397 h 1418"/>
                <a:gd name="T40" fmla="*/ 170 w 1191"/>
                <a:gd name="T41" fmla="*/ 284 h 1418"/>
                <a:gd name="T42" fmla="*/ 340 w 1191"/>
                <a:gd name="T43" fmla="*/ 284 h 1418"/>
                <a:gd name="T44" fmla="*/ 340 w 1191"/>
                <a:gd name="T45" fmla="*/ 227 h 1418"/>
                <a:gd name="T46" fmla="*/ 454 w 1191"/>
                <a:gd name="T47" fmla="*/ 227 h 1418"/>
                <a:gd name="T48" fmla="*/ 454 w 1191"/>
                <a:gd name="T49" fmla="*/ 284 h 1418"/>
                <a:gd name="T50" fmla="*/ 567 w 1191"/>
                <a:gd name="T51" fmla="*/ 284 h 1418"/>
                <a:gd name="T52" fmla="*/ 567 w 1191"/>
                <a:gd name="T53" fmla="*/ 227 h 1418"/>
                <a:gd name="T54" fmla="*/ 511 w 1191"/>
                <a:gd name="T55" fmla="*/ 227 h 1418"/>
                <a:gd name="T56" fmla="*/ 511 w 1191"/>
                <a:gd name="T57" fmla="*/ 170 h 1418"/>
                <a:gd name="T58" fmla="*/ 624 w 1191"/>
                <a:gd name="T59" fmla="*/ 170 h 1418"/>
                <a:gd name="T60" fmla="*/ 624 w 1191"/>
                <a:gd name="T61" fmla="*/ 114 h 1418"/>
                <a:gd name="T62" fmla="*/ 737 w 1191"/>
                <a:gd name="T63" fmla="*/ 114 h 1418"/>
                <a:gd name="T64" fmla="*/ 737 w 1191"/>
                <a:gd name="T65" fmla="*/ 57 h 1418"/>
                <a:gd name="T66" fmla="*/ 851 w 1191"/>
                <a:gd name="T67" fmla="*/ 57 h 1418"/>
                <a:gd name="T68" fmla="*/ 851 w 1191"/>
                <a:gd name="T69" fmla="*/ 0 h 1418"/>
                <a:gd name="T70" fmla="*/ 1134 w 1191"/>
                <a:gd name="T71" fmla="*/ 0 h 1418"/>
                <a:gd name="T72" fmla="*/ 1134 w 1191"/>
                <a:gd name="T73" fmla="*/ 227 h 1418"/>
                <a:gd name="T74" fmla="*/ 1191 w 1191"/>
                <a:gd name="T75" fmla="*/ 227 h 1418"/>
                <a:gd name="T76" fmla="*/ 1191 w 1191"/>
                <a:gd name="T77" fmla="*/ 341 h 1418"/>
                <a:gd name="T78" fmla="*/ 1134 w 1191"/>
                <a:gd name="T79" fmla="*/ 341 h 1418"/>
                <a:gd name="T80" fmla="*/ 1134 w 1191"/>
                <a:gd name="T81" fmla="*/ 397 h 1418"/>
                <a:gd name="T82" fmla="*/ 1078 w 1191"/>
                <a:gd name="T83" fmla="*/ 397 h 1418"/>
                <a:gd name="T84" fmla="*/ 1078 w 1191"/>
                <a:gd name="T85" fmla="*/ 454 h 1418"/>
                <a:gd name="T86" fmla="*/ 1021 w 1191"/>
                <a:gd name="T87" fmla="*/ 454 h 1418"/>
                <a:gd name="T88" fmla="*/ 1021 w 1191"/>
                <a:gd name="T89" fmla="*/ 511 h 1418"/>
                <a:gd name="T90" fmla="*/ 1078 w 1191"/>
                <a:gd name="T91" fmla="*/ 511 h 1418"/>
                <a:gd name="T92" fmla="*/ 1078 w 1191"/>
                <a:gd name="T93" fmla="*/ 624 h 1418"/>
                <a:gd name="T94" fmla="*/ 964 w 1191"/>
                <a:gd name="T95" fmla="*/ 624 h 1418"/>
                <a:gd name="T96" fmla="*/ 964 w 1191"/>
                <a:gd name="T97" fmla="*/ 794 h 1418"/>
                <a:gd name="T98" fmla="*/ 907 w 1191"/>
                <a:gd name="T99" fmla="*/ 794 h 1418"/>
                <a:gd name="T100" fmla="*/ 907 w 1191"/>
                <a:gd name="T101" fmla="*/ 908 h 1418"/>
                <a:gd name="T102" fmla="*/ 737 w 1191"/>
                <a:gd name="T103" fmla="*/ 908 h 1418"/>
                <a:gd name="T104" fmla="*/ 737 w 1191"/>
                <a:gd name="T105" fmla="*/ 1134 h 1418"/>
                <a:gd name="T106" fmla="*/ 681 w 1191"/>
                <a:gd name="T107" fmla="*/ 1134 h 1418"/>
                <a:gd name="T108" fmla="*/ 681 w 1191"/>
                <a:gd name="T109" fmla="*/ 1191 h 1418"/>
                <a:gd name="T110" fmla="*/ 624 w 1191"/>
                <a:gd name="T111" fmla="*/ 1191 h 1418"/>
                <a:gd name="T112" fmla="*/ 624 w 1191"/>
                <a:gd name="T113" fmla="*/ 1361 h 1418"/>
                <a:gd name="T114" fmla="*/ 567 w 1191"/>
                <a:gd name="T115" fmla="*/ 1361 h 1418"/>
                <a:gd name="T116" fmla="*/ 567 w 1191"/>
                <a:gd name="T117" fmla="*/ 1418 h 1418"/>
                <a:gd name="T118" fmla="*/ 454 w 1191"/>
                <a:gd name="T119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418">
                  <a:moveTo>
                    <a:pt x="454" y="1418"/>
                  </a:moveTo>
                  <a:lnTo>
                    <a:pt x="284" y="1418"/>
                  </a:lnTo>
                  <a:lnTo>
                    <a:pt x="284" y="1248"/>
                  </a:lnTo>
                  <a:lnTo>
                    <a:pt x="114" y="1248"/>
                  </a:lnTo>
                  <a:lnTo>
                    <a:pt x="114" y="1191"/>
                  </a:lnTo>
                  <a:lnTo>
                    <a:pt x="0" y="119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021" y="454"/>
                  </a:lnTo>
                  <a:lnTo>
                    <a:pt x="1021" y="511"/>
                  </a:lnTo>
                  <a:lnTo>
                    <a:pt x="1078" y="51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37" y="908"/>
                  </a:lnTo>
                  <a:lnTo>
                    <a:pt x="737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454" y="141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4385" y="1480"/>
              <a:ext cx="1474" cy="1134"/>
            </a:xfrm>
            <a:custGeom>
              <a:avLst/>
              <a:gdLst>
                <a:gd name="T0" fmla="*/ 57 w 1474"/>
                <a:gd name="T1" fmla="*/ 964 h 1134"/>
                <a:gd name="T2" fmla="*/ 57 w 1474"/>
                <a:gd name="T3" fmla="*/ 908 h 1134"/>
                <a:gd name="T4" fmla="*/ 0 w 1474"/>
                <a:gd name="T5" fmla="*/ 908 h 1134"/>
                <a:gd name="T6" fmla="*/ 0 w 1474"/>
                <a:gd name="T7" fmla="*/ 851 h 1134"/>
                <a:gd name="T8" fmla="*/ 57 w 1474"/>
                <a:gd name="T9" fmla="*/ 851 h 1134"/>
                <a:gd name="T10" fmla="*/ 57 w 1474"/>
                <a:gd name="T11" fmla="*/ 794 h 1134"/>
                <a:gd name="T12" fmla="*/ 113 w 1474"/>
                <a:gd name="T13" fmla="*/ 794 h 1134"/>
                <a:gd name="T14" fmla="*/ 113 w 1474"/>
                <a:gd name="T15" fmla="*/ 738 h 1134"/>
                <a:gd name="T16" fmla="*/ 170 w 1474"/>
                <a:gd name="T17" fmla="*/ 738 h 1134"/>
                <a:gd name="T18" fmla="*/ 170 w 1474"/>
                <a:gd name="T19" fmla="*/ 624 h 1134"/>
                <a:gd name="T20" fmla="*/ 113 w 1474"/>
                <a:gd name="T21" fmla="*/ 624 h 1134"/>
                <a:gd name="T22" fmla="*/ 113 w 1474"/>
                <a:gd name="T23" fmla="*/ 397 h 1134"/>
                <a:gd name="T24" fmla="*/ 283 w 1474"/>
                <a:gd name="T25" fmla="*/ 397 h 1134"/>
                <a:gd name="T26" fmla="*/ 283 w 1474"/>
                <a:gd name="T27" fmla="*/ 227 h 1134"/>
                <a:gd name="T28" fmla="*/ 397 w 1474"/>
                <a:gd name="T29" fmla="*/ 227 h 1134"/>
                <a:gd name="T30" fmla="*/ 397 w 1474"/>
                <a:gd name="T31" fmla="*/ 284 h 1134"/>
                <a:gd name="T32" fmla="*/ 510 w 1474"/>
                <a:gd name="T33" fmla="*/ 284 h 1134"/>
                <a:gd name="T34" fmla="*/ 510 w 1474"/>
                <a:gd name="T35" fmla="*/ 227 h 1134"/>
                <a:gd name="T36" fmla="*/ 567 w 1474"/>
                <a:gd name="T37" fmla="*/ 227 h 1134"/>
                <a:gd name="T38" fmla="*/ 567 w 1474"/>
                <a:gd name="T39" fmla="*/ 114 h 1134"/>
                <a:gd name="T40" fmla="*/ 680 w 1474"/>
                <a:gd name="T41" fmla="*/ 114 h 1134"/>
                <a:gd name="T42" fmla="*/ 680 w 1474"/>
                <a:gd name="T43" fmla="*/ 0 h 1134"/>
                <a:gd name="T44" fmla="*/ 794 w 1474"/>
                <a:gd name="T45" fmla="*/ 0 h 1134"/>
                <a:gd name="T46" fmla="*/ 794 w 1474"/>
                <a:gd name="T47" fmla="*/ 114 h 1134"/>
                <a:gd name="T48" fmla="*/ 850 w 1474"/>
                <a:gd name="T49" fmla="*/ 114 h 1134"/>
                <a:gd name="T50" fmla="*/ 850 w 1474"/>
                <a:gd name="T51" fmla="*/ 171 h 1134"/>
                <a:gd name="T52" fmla="*/ 964 w 1474"/>
                <a:gd name="T53" fmla="*/ 171 h 1134"/>
                <a:gd name="T54" fmla="*/ 964 w 1474"/>
                <a:gd name="T55" fmla="*/ 114 h 1134"/>
                <a:gd name="T56" fmla="*/ 1474 w 1474"/>
                <a:gd name="T57" fmla="*/ 114 h 1134"/>
                <a:gd name="T58" fmla="*/ 1474 w 1474"/>
                <a:gd name="T59" fmla="*/ 227 h 1134"/>
                <a:gd name="T60" fmla="*/ 1134 w 1474"/>
                <a:gd name="T61" fmla="*/ 227 h 1134"/>
                <a:gd name="T62" fmla="*/ 1134 w 1474"/>
                <a:gd name="T63" fmla="*/ 341 h 1134"/>
                <a:gd name="T64" fmla="*/ 907 w 1474"/>
                <a:gd name="T65" fmla="*/ 341 h 1134"/>
                <a:gd name="T66" fmla="*/ 907 w 1474"/>
                <a:gd name="T67" fmla="*/ 397 h 1134"/>
                <a:gd name="T68" fmla="*/ 850 w 1474"/>
                <a:gd name="T69" fmla="*/ 397 h 1134"/>
                <a:gd name="T70" fmla="*/ 850 w 1474"/>
                <a:gd name="T71" fmla="*/ 511 h 1134"/>
                <a:gd name="T72" fmla="*/ 907 w 1474"/>
                <a:gd name="T73" fmla="*/ 511 h 1134"/>
                <a:gd name="T74" fmla="*/ 907 w 1474"/>
                <a:gd name="T75" fmla="*/ 567 h 1134"/>
                <a:gd name="T76" fmla="*/ 850 w 1474"/>
                <a:gd name="T77" fmla="*/ 567 h 1134"/>
                <a:gd name="T78" fmla="*/ 850 w 1474"/>
                <a:gd name="T79" fmla="*/ 624 h 1134"/>
                <a:gd name="T80" fmla="*/ 964 w 1474"/>
                <a:gd name="T81" fmla="*/ 624 h 1134"/>
                <a:gd name="T82" fmla="*/ 964 w 1474"/>
                <a:gd name="T83" fmla="*/ 681 h 1134"/>
                <a:gd name="T84" fmla="*/ 1020 w 1474"/>
                <a:gd name="T85" fmla="*/ 681 h 1134"/>
                <a:gd name="T86" fmla="*/ 1020 w 1474"/>
                <a:gd name="T87" fmla="*/ 851 h 1134"/>
                <a:gd name="T88" fmla="*/ 964 w 1474"/>
                <a:gd name="T89" fmla="*/ 851 h 1134"/>
                <a:gd name="T90" fmla="*/ 964 w 1474"/>
                <a:gd name="T91" fmla="*/ 908 h 1134"/>
                <a:gd name="T92" fmla="*/ 907 w 1474"/>
                <a:gd name="T93" fmla="*/ 908 h 1134"/>
                <a:gd name="T94" fmla="*/ 907 w 1474"/>
                <a:gd name="T95" fmla="*/ 964 h 1134"/>
                <a:gd name="T96" fmla="*/ 850 w 1474"/>
                <a:gd name="T97" fmla="*/ 964 h 1134"/>
                <a:gd name="T98" fmla="*/ 850 w 1474"/>
                <a:gd name="T99" fmla="*/ 1021 h 1134"/>
                <a:gd name="T100" fmla="*/ 737 w 1474"/>
                <a:gd name="T101" fmla="*/ 1021 h 1134"/>
                <a:gd name="T102" fmla="*/ 737 w 1474"/>
                <a:gd name="T103" fmla="*/ 1078 h 1134"/>
                <a:gd name="T104" fmla="*/ 680 w 1474"/>
                <a:gd name="T105" fmla="*/ 1078 h 1134"/>
                <a:gd name="T106" fmla="*/ 680 w 1474"/>
                <a:gd name="T107" fmla="*/ 1134 h 1134"/>
                <a:gd name="T108" fmla="*/ 567 w 1474"/>
                <a:gd name="T109" fmla="*/ 1134 h 1134"/>
                <a:gd name="T110" fmla="*/ 567 w 1474"/>
                <a:gd name="T111" fmla="*/ 964 h 1134"/>
                <a:gd name="T112" fmla="*/ 397 w 1474"/>
                <a:gd name="T113" fmla="*/ 964 h 1134"/>
                <a:gd name="T114" fmla="*/ 397 w 1474"/>
                <a:gd name="T115" fmla="*/ 1021 h 1134"/>
                <a:gd name="T116" fmla="*/ 340 w 1474"/>
                <a:gd name="T117" fmla="*/ 1021 h 1134"/>
                <a:gd name="T118" fmla="*/ 340 w 1474"/>
                <a:gd name="T119" fmla="*/ 964 h 1134"/>
                <a:gd name="T120" fmla="*/ 57 w 1474"/>
                <a:gd name="T121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134">
                  <a:moveTo>
                    <a:pt x="57" y="964"/>
                  </a:moveTo>
                  <a:lnTo>
                    <a:pt x="57" y="908"/>
                  </a:lnTo>
                  <a:lnTo>
                    <a:pt x="0" y="908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171"/>
                  </a:lnTo>
                  <a:lnTo>
                    <a:pt x="964" y="171"/>
                  </a:lnTo>
                  <a:lnTo>
                    <a:pt x="964" y="114"/>
                  </a:lnTo>
                  <a:lnTo>
                    <a:pt x="1474" y="114"/>
                  </a:lnTo>
                  <a:lnTo>
                    <a:pt x="1474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850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0" y="681"/>
                  </a:lnTo>
                  <a:lnTo>
                    <a:pt x="1020" y="851"/>
                  </a:lnTo>
                  <a:lnTo>
                    <a:pt x="964" y="851"/>
                  </a:lnTo>
                  <a:lnTo>
                    <a:pt x="964" y="908"/>
                  </a:lnTo>
                  <a:lnTo>
                    <a:pt x="907" y="908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37" y="1021"/>
                  </a:lnTo>
                  <a:lnTo>
                    <a:pt x="737" y="1078"/>
                  </a:lnTo>
                  <a:lnTo>
                    <a:pt x="680" y="1078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57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5009" y="2104"/>
              <a:ext cx="850" cy="1021"/>
            </a:xfrm>
            <a:custGeom>
              <a:avLst/>
              <a:gdLst>
                <a:gd name="T0" fmla="*/ 396 w 850"/>
                <a:gd name="T1" fmla="*/ 57 h 1021"/>
                <a:gd name="T2" fmla="*/ 396 w 850"/>
                <a:gd name="T3" fmla="*/ 227 h 1021"/>
                <a:gd name="T4" fmla="*/ 340 w 850"/>
                <a:gd name="T5" fmla="*/ 227 h 1021"/>
                <a:gd name="T6" fmla="*/ 340 w 850"/>
                <a:gd name="T7" fmla="*/ 284 h 1021"/>
                <a:gd name="T8" fmla="*/ 283 w 850"/>
                <a:gd name="T9" fmla="*/ 284 h 1021"/>
                <a:gd name="T10" fmla="*/ 283 w 850"/>
                <a:gd name="T11" fmla="*/ 340 h 1021"/>
                <a:gd name="T12" fmla="*/ 226 w 850"/>
                <a:gd name="T13" fmla="*/ 340 h 1021"/>
                <a:gd name="T14" fmla="*/ 226 w 850"/>
                <a:gd name="T15" fmla="*/ 397 h 1021"/>
                <a:gd name="T16" fmla="*/ 113 w 850"/>
                <a:gd name="T17" fmla="*/ 397 h 1021"/>
                <a:gd name="T18" fmla="*/ 113 w 850"/>
                <a:gd name="T19" fmla="*/ 454 h 1021"/>
                <a:gd name="T20" fmla="*/ 56 w 850"/>
                <a:gd name="T21" fmla="*/ 454 h 1021"/>
                <a:gd name="T22" fmla="*/ 56 w 850"/>
                <a:gd name="T23" fmla="*/ 510 h 1021"/>
                <a:gd name="T24" fmla="*/ 0 w 850"/>
                <a:gd name="T25" fmla="*/ 510 h 1021"/>
                <a:gd name="T26" fmla="*/ 0 w 850"/>
                <a:gd name="T27" fmla="*/ 851 h 1021"/>
                <a:gd name="T28" fmla="*/ 113 w 850"/>
                <a:gd name="T29" fmla="*/ 851 h 1021"/>
                <a:gd name="T30" fmla="*/ 113 w 850"/>
                <a:gd name="T31" fmla="*/ 1021 h 1021"/>
                <a:gd name="T32" fmla="*/ 283 w 850"/>
                <a:gd name="T33" fmla="*/ 1021 h 1021"/>
                <a:gd name="T34" fmla="*/ 283 w 850"/>
                <a:gd name="T35" fmla="*/ 964 h 1021"/>
                <a:gd name="T36" fmla="*/ 396 w 850"/>
                <a:gd name="T37" fmla="*/ 964 h 1021"/>
                <a:gd name="T38" fmla="*/ 396 w 850"/>
                <a:gd name="T39" fmla="*/ 907 h 1021"/>
                <a:gd name="T40" fmla="*/ 510 w 850"/>
                <a:gd name="T41" fmla="*/ 907 h 1021"/>
                <a:gd name="T42" fmla="*/ 510 w 850"/>
                <a:gd name="T43" fmla="*/ 851 h 1021"/>
                <a:gd name="T44" fmla="*/ 680 w 850"/>
                <a:gd name="T45" fmla="*/ 851 h 1021"/>
                <a:gd name="T46" fmla="*/ 680 w 850"/>
                <a:gd name="T47" fmla="*/ 794 h 1021"/>
                <a:gd name="T48" fmla="*/ 850 w 850"/>
                <a:gd name="T49" fmla="*/ 794 h 1021"/>
                <a:gd name="T50" fmla="*/ 850 w 850"/>
                <a:gd name="T51" fmla="*/ 737 h 1021"/>
                <a:gd name="T52" fmla="*/ 793 w 850"/>
                <a:gd name="T53" fmla="*/ 737 h 1021"/>
                <a:gd name="T54" fmla="*/ 793 w 850"/>
                <a:gd name="T55" fmla="*/ 397 h 1021"/>
                <a:gd name="T56" fmla="*/ 850 w 850"/>
                <a:gd name="T57" fmla="*/ 397 h 1021"/>
                <a:gd name="T58" fmla="*/ 850 w 850"/>
                <a:gd name="T59" fmla="*/ 114 h 1021"/>
                <a:gd name="T60" fmla="*/ 737 w 850"/>
                <a:gd name="T61" fmla="*/ 114 h 1021"/>
                <a:gd name="T62" fmla="*/ 737 w 850"/>
                <a:gd name="T63" fmla="*/ 57 h 1021"/>
                <a:gd name="T64" fmla="*/ 567 w 850"/>
                <a:gd name="T65" fmla="*/ 57 h 1021"/>
                <a:gd name="T66" fmla="*/ 567 w 850"/>
                <a:gd name="T67" fmla="*/ 0 h 1021"/>
                <a:gd name="T68" fmla="*/ 453 w 850"/>
                <a:gd name="T69" fmla="*/ 0 h 1021"/>
                <a:gd name="T70" fmla="*/ 453 w 850"/>
                <a:gd name="T71" fmla="*/ 57 h 1021"/>
                <a:gd name="T72" fmla="*/ 396 w 850"/>
                <a:gd name="T73" fmla="*/ 5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021">
                  <a:moveTo>
                    <a:pt x="396" y="57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396" y="964"/>
                  </a:lnTo>
                  <a:lnTo>
                    <a:pt x="396" y="907"/>
                  </a:lnTo>
                  <a:lnTo>
                    <a:pt x="510" y="907"/>
                  </a:lnTo>
                  <a:lnTo>
                    <a:pt x="510" y="851"/>
                  </a:lnTo>
                  <a:lnTo>
                    <a:pt x="680" y="851"/>
                  </a:lnTo>
                  <a:lnTo>
                    <a:pt x="680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397"/>
                  </a:lnTo>
                  <a:lnTo>
                    <a:pt x="850" y="397"/>
                  </a:lnTo>
                  <a:lnTo>
                    <a:pt x="85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3818" y="2444"/>
              <a:ext cx="1191" cy="1134"/>
            </a:xfrm>
            <a:custGeom>
              <a:avLst/>
              <a:gdLst>
                <a:gd name="T0" fmla="*/ 1191 w 1191"/>
                <a:gd name="T1" fmla="*/ 511 h 1134"/>
                <a:gd name="T2" fmla="*/ 850 w 1191"/>
                <a:gd name="T3" fmla="*/ 511 h 1134"/>
                <a:gd name="T4" fmla="*/ 850 w 1191"/>
                <a:gd name="T5" fmla="*/ 624 h 1134"/>
                <a:gd name="T6" fmla="*/ 794 w 1191"/>
                <a:gd name="T7" fmla="*/ 624 h 1134"/>
                <a:gd name="T8" fmla="*/ 794 w 1191"/>
                <a:gd name="T9" fmla="*/ 908 h 1134"/>
                <a:gd name="T10" fmla="*/ 624 w 1191"/>
                <a:gd name="T11" fmla="*/ 908 h 1134"/>
                <a:gd name="T12" fmla="*/ 624 w 1191"/>
                <a:gd name="T13" fmla="*/ 964 h 1134"/>
                <a:gd name="T14" fmla="*/ 680 w 1191"/>
                <a:gd name="T15" fmla="*/ 964 h 1134"/>
                <a:gd name="T16" fmla="*/ 680 w 1191"/>
                <a:gd name="T17" fmla="*/ 1021 h 1134"/>
                <a:gd name="T18" fmla="*/ 624 w 1191"/>
                <a:gd name="T19" fmla="*/ 1021 h 1134"/>
                <a:gd name="T20" fmla="*/ 624 w 1191"/>
                <a:gd name="T21" fmla="*/ 1134 h 1134"/>
                <a:gd name="T22" fmla="*/ 453 w 1191"/>
                <a:gd name="T23" fmla="*/ 1134 h 1134"/>
                <a:gd name="T24" fmla="*/ 453 w 1191"/>
                <a:gd name="T25" fmla="*/ 1078 h 1134"/>
                <a:gd name="T26" fmla="*/ 340 w 1191"/>
                <a:gd name="T27" fmla="*/ 1078 h 1134"/>
                <a:gd name="T28" fmla="*/ 340 w 1191"/>
                <a:gd name="T29" fmla="*/ 1021 h 1134"/>
                <a:gd name="T30" fmla="*/ 170 w 1191"/>
                <a:gd name="T31" fmla="*/ 1021 h 1134"/>
                <a:gd name="T32" fmla="*/ 170 w 1191"/>
                <a:gd name="T33" fmla="*/ 1078 h 1134"/>
                <a:gd name="T34" fmla="*/ 113 w 1191"/>
                <a:gd name="T35" fmla="*/ 1078 h 1134"/>
                <a:gd name="T36" fmla="*/ 113 w 1191"/>
                <a:gd name="T37" fmla="*/ 1021 h 1134"/>
                <a:gd name="T38" fmla="*/ 0 w 1191"/>
                <a:gd name="T39" fmla="*/ 1021 h 1134"/>
                <a:gd name="T40" fmla="*/ 0 w 1191"/>
                <a:gd name="T41" fmla="*/ 851 h 1134"/>
                <a:gd name="T42" fmla="*/ 113 w 1191"/>
                <a:gd name="T43" fmla="*/ 851 h 1134"/>
                <a:gd name="T44" fmla="*/ 113 w 1191"/>
                <a:gd name="T45" fmla="*/ 794 h 1134"/>
                <a:gd name="T46" fmla="*/ 170 w 1191"/>
                <a:gd name="T47" fmla="*/ 794 h 1134"/>
                <a:gd name="T48" fmla="*/ 170 w 1191"/>
                <a:gd name="T49" fmla="*/ 624 h 1134"/>
                <a:gd name="T50" fmla="*/ 227 w 1191"/>
                <a:gd name="T51" fmla="*/ 624 h 1134"/>
                <a:gd name="T52" fmla="*/ 227 w 1191"/>
                <a:gd name="T53" fmla="*/ 567 h 1134"/>
                <a:gd name="T54" fmla="*/ 283 w 1191"/>
                <a:gd name="T55" fmla="*/ 567 h 1134"/>
                <a:gd name="T56" fmla="*/ 283 w 1191"/>
                <a:gd name="T57" fmla="*/ 341 h 1134"/>
                <a:gd name="T58" fmla="*/ 453 w 1191"/>
                <a:gd name="T59" fmla="*/ 341 h 1134"/>
                <a:gd name="T60" fmla="*/ 453 w 1191"/>
                <a:gd name="T61" fmla="*/ 227 h 1134"/>
                <a:gd name="T62" fmla="*/ 510 w 1191"/>
                <a:gd name="T63" fmla="*/ 227 h 1134"/>
                <a:gd name="T64" fmla="*/ 510 w 1191"/>
                <a:gd name="T65" fmla="*/ 57 h 1134"/>
                <a:gd name="T66" fmla="*/ 624 w 1191"/>
                <a:gd name="T67" fmla="*/ 57 h 1134"/>
                <a:gd name="T68" fmla="*/ 624 w 1191"/>
                <a:gd name="T69" fmla="*/ 0 h 1134"/>
                <a:gd name="T70" fmla="*/ 907 w 1191"/>
                <a:gd name="T71" fmla="*/ 0 h 1134"/>
                <a:gd name="T72" fmla="*/ 907 w 1191"/>
                <a:gd name="T73" fmla="*/ 57 h 1134"/>
                <a:gd name="T74" fmla="*/ 964 w 1191"/>
                <a:gd name="T75" fmla="*/ 57 h 1134"/>
                <a:gd name="T76" fmla="*/ 964 w 1191"/>
                <a:gd name="T77" fmla="*/ 0 h 1134"/>
                <a:gd name="T78" fmla="*/ 1134 w 1191"/>
                <a:gd name="T79" fmla="*/ 0 h 1134"/>
                <a:gd name="T80" fmla="*/ 1134 w 1191"/>
                <a:gd name="T81" fmla="*/ 170 h 1134"/>
                <a:gd name="T82" fmla="*/ 1191 w 1191"/>
                <a:gd name="T83" fmla="*/ 170 h 1134"/>
                <a:gd name="T84" fmla="*/ 1191 w 1191"/>
                <a:gd name="T85" fmla="*/ 51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1134">
                  <a:moveTo>
                    <a:pt x="1191" y="511"/>
                  </a:moveTo>
                  <a:lnTo>
                    <a:pt x="850" y="511"/>
                  </a:lnTo>
                  <a:lnTo>
                    <a:pt x="850" y="624"/>
                  </a:lnTo>
                  <a:lnTo>
                    <a:pt x="794" y="624"/>
                  </a:lnTo>
                  <a:lnTo>
                    <a:pt x="794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1134"/>
                  </a:lnTo>
                  <a:lnTo>
                    <a:pt x="453" y="1134"/>
                  </a:lnTo>
                  <a:lnTo>
                    <a:pt x="453" y="1078"/>
                  </a:lnTo>
                  <a:lnTo>
                    <a:pt x="340" y="1078"/>
                  </a:lnTo>
                  <a:lnTo>
                    <a:pt x="340" y="1021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4442" y="2955"/>
              <a:ext cx="1020" cy="737"/>
            </a:xfrm>
            <a:custGeom>
              <a:avLst/>
              <a:gdLst>
                <a:gd name="T0" fmla="*/ 963 w 1020"/>
                <a:gd name="T1" fmla="*/ 170 h 737"/>
                <a:gd name="T2" fmla="*/ 680 w 1020"/>
                <a:gd name="T3" fmla="*/ 170 h 737"/>
                <a:gd name="T4" fmla="*/ 680 w 1020"/>
                <a:gd name="T5" fmla="*/ 0 h 737"/>
                <a:gd name="T6" fmla="*/ 226 w 1020"/>
                <a:gd name="T7" fmla="*/ 0 h 737"/>
                <a:gd name="T8" fmla="*/ 226 w 1020"/>
                <a:gd name="T9" fmla="*/ 113 h 737"/>
                <a:gd name="T10" fmla="*/ 170 w 1020"/>
                <a:gd name="T11" fmla="*/ 113 h 737"/>
                <a:gd name="T12" fmla="*/ 170 w 1020"/>
                <a:gd name="T13" fmla="*/ 397 h 737"/>
                <a:gd name="T14" fmla="*/ 0 w 1020"/>
                <a:gd name="T15" fmla="*/ 397 h 737"/>
                <a:gd name="T16" fmla="*/ 0 w 1020"/>
                <a:gd name="T17" fmla="*/ 453 h 737"/>
                <a:gd name="T18" fmla="*/ 56 w 1020"/>
                <a:gd name="T19" fmla="*/ 453 h 737"/>
                <a:gd name="T20" fmla="*/ 56 w 1020"/>
                <a:gd name="T21" fmla="*/ 510 h 737"/>
                <a:gd name="T22" fmla="*/ 0 w 1020"/>
                <a:gd name="T23" fmla="*/ 510 h 737"/>
                <a:gd name="T24" fmla="*/ 0 w 1020"/>
                <a:gd name="T25" fmla="*/ 680 h 737"/>
                <a:gd name="T26" fmla="*/ 113 w 1020"/>
                <a:gd name="T27" fmla="*/ 680 h 737"/>
                <a:gd name="T28" fmla="*/ 113 w 1020"/>
                <a:gd name="T29" fmla="*/ 737 h 737"/>
                <a:gd name="T30" fmla="*/ 226 w 1020"/>
                <a:gd name="T31" fmla="*/ 737 h 737"/>
                <a:gd name="T32" fmla="*/ 226 w 1020"/>
                <a:gd name="T33" fmla="*/ 680 h 737"/>
                <a:gd name="T34" fmla="*/ 283 w 1020"/>
                <a:gd name="T35" fmla="*/ 680 h 737"/>
                <a:gd name="T36" fmla="*/ 283 w 1020"/>
                <a:gd name="T37" fmla="*/ 623 h 737"/>
                <a:gd name="T38" fmla="*/ 340 w 1020"/>
                <a:gd name="T39" fmla="*/ 623 h 737"/>
                <a:gd name="T40" fmla="*/ 340 w 1020"/>
                <a:gd name="T41" fmla="*/ 680 h 737"/>
                <a:gd name="T42" fmla="*/ 396 w 1020"/>
                <a:gd name="T43" fmla="*/ 680 h 737"/>
                <a:gd name="T44" fmla="*/ 396 w 1020"/>
                <a:gd name="T45" fmla="*/ 737 h 737"/>
                <a:gd name="T46" fmla="*/ 567 w 1020"/>
                <a:gd name="T47" fmla="*/ 737 h 737"/>
                <a:gd name="T48" fmla="*/ 567 w 1020"/>
                <a:gd name="T49" fmla="*/ 680 h 737"/>
                <a:gd name="T50" fmla="*/ 737 w 1020"/>
                <a:gd name="T51" fmla="*/ 680 h 737"/>
                <a:gd name="T52" fmla="*/ 737 w 1020"/>
                <a:gd name="T53" fmla="*/ 737 h 737"/>
                <a:gd name="T54" fmla="*/ 850 w 1020"/>
                <a:gd name="T55" fmla="*/ 737 h 737"/>
                <a:gd name="T56" fmla="*/ 850 w 1020"/>
                <a:gd name="T57" fmla="*/ 453 h 737"/>
                <a:gd name="T58" fmla="*/ 907 w 1020"/>
                <a:gd name="T59" fmla="*/ 453 h 737"/>
                <a:gd name="T60" fmla="*/ 907 w 1020"/>
                <a:gd name="T61" fmla="*/ 397 h 737"/>
                <a:gd name="T62" fmla="*/ 963 w 1020"/>
                <a:gd name="T63" fmla="*/ 397 h 737"/>
                <a:gd name="T64" fmla="*/ 963 w 1020"/>
                <a:gd name="T65" fmla="*/ 340 h 737"/>
                <a:gd name="T66" fmla="*/ 1020 w 1020"/>
                <a:gd name="T67" fmla="*/ 340 h 737"/>
                <a:gd name="T68" fmla="*/ 1020 w 1020"/>
                <a:gd name="T69" fmla="*/ 226 h 737"/>
                <a:gd name="T70" fmla="*/ 963 w 1020"/>
                <a:gd name="T71" fmla="*/ 226 h 737"/>
                <a:gd name="T72" fmla="*/ 963 w 1020"/>
                <a:gd name="T7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20" h="737">
                  <a:moveTo>
                    <a:pt x="963" y="170"/>
                  </a:moveTo>
                  <a:lnTo>
                    <a:pt x="680" y="170"/>
                  </a:lnTo>
                  <a:lnTo>
                    <a:pt x="68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37"/>
                  </a:lnTo>
                  <a:lnTo>
                    <a:pt x="226" y="737"/>
                  </a:lnTo>
                  <a:lnTo>
                    <a:pt x="226" y="680"/>
                  </a:lnTo>
                  <a:lnTo>
                    <a:pt x="283" y="680"/>
                  </a:lnTo>
                  <a:lnTo>
                    <a:pt x="283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3" y="397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3591" y="3295"/>
              <a:ext cx="737" cy="907"/>
            </a:xfrm>
            <a:custGeom>
              <a:avLst/>
              <a:gdLst>
                <a:gd name="T0" fmla="*/ 737 w 737"/>
                <a:gd name="T1" fmla="*/ 283 h 907"/>
                <a:gd name="T2" fmla="*/ 737 w 737"/>
                <a:gd name="T3" fmla="*/ 397 h 907"/>
                <a:gd name="T4" fmla="*/ 680 w 737"/>
                <a:gd name="T5" fmla="*/ 397 h 907"/>
                <a:gd name="T6" fmla="*/ 680 w 737"/>
                <a:gd name="T7" fmla="*/ 510 h 907"/>
                <a:gd name="T8" fmla="*/ 567 w 737"/>
                <a:gd name="T9" fmla="*/ 510 h 907"/>
                <a:gd name="T10" fmla="*/ 567 w 737"/>
                <a:gd name="T11" fmla="*/ 624 h 907"/>
                <a:gd name="T12" fmla="*/ 510 w 737"/>
                <a:gd name="T13" fmla="*/ 624 h 907"/>
                <a:gd name="T14" fmla="*/ 510 w 737"/>
                <a:gd name="T15" fmla="*/ 680 h 907"/>
                <a:gd name="T16" fmla="*/ 454 w 737"/>
                <a:gd name="T17" fmla="*/ 680 h 907"/>
                <a:gd name="T18" fmla="*/ 454 w 737"/>
                <a:gd name="T19" fmla="*/ 737 h 907"/>
                <a:gd name="T20" fmla="*/ 397 w 737"/>
                <a:gd name="T21" fmla="*/ 737 h 907"/>
                <a:gd name="T22" fmla="*/ 397 w 737"/>
                <a:gd name="T23" fmla="*/ 850 h 907"/>
                <a:gd name="T24" fmla="*/ 284 w 737"/>
                <a:gd name="T25" fmla="*/ 850 h 907"/>
                <a:gd name="T26" fmla="*/ 284 w 737"/>
                <a:gd name="T27" fmla="*/ 907 h 907"/>
                <a:gd name="T28" fmla="*/ 170 w 737"/>
                <a:gd name="T29" fmla="*/ 907 h 907"/>
                <a:gd name="T30" fmla="*/ 170 w 737"/>
                <a:gd name="T31" fmla="*/ 794 h 907"/>
                <a:gd name="T32" fmla="*/ 57 w 737"/>
                <a:gd name="T33" fmla="*/ 794 h 907"/>
                <a:gd name="T34" fmla="*/ 57 w 737"/>
                <a:gd name="T35" fmla="*/ 624 h 907"/>
                <a:gd name="T36" fmla="*/ 113 w 737"/>
                <a:gd name="T37" fmla="*/ 624 h 907"/>
                <a:gd name="T38" fmla="*/ 113 w 737"/>
                <a:gd name="T39" fmla="*/ 567 h 907"/>
                <a:gd name="T40" fmla="*/ 284 w 737"/>
                <a:gd name="T41" fmla="*/ 567 h 907"/>
                <a:gd name="T42" fmla="*/ 284 w 737"/>
                <a:gd name="T43" fmla="*/ 453 h 907"/>
                <a:gd name="T44" fmla="*/ 170 w 737"/>
                <a:gd name="T45" fmla="*/ 453 h 907"/>
                <a:gd name="T46" fmla="*/ 170 w 737"/>
                <a:gd name="T47" fmla="*/ 397 h 907"/>
                <a:gd name="T48" fmla="*/ 113 w 737"/>
                <a:gd name="T49" fmla="*/ 397 h 907"/>
                <a:gd name="T50" fmla="*/ 113 w 737"/>
                <a:gd name="T51" fmla="*/ 340 h 907"/>
                <a:gd name="T52" fmla="*/ 57 w 737"/>
                <a:gd name="T53" fmla="*/ 340 h 907"/>
                <a:gd name="T54" fmla="*/ 57 w 737"/>
                <a:gd name="T55" fmla="*/ 283 h 907"/>
                <a:gd name="T56" fmla="*/ 113 w 737"/>
                <a:gd name="T57" fmla="*/ 283 h 907"/>
                <a:gd name="T58" fmla="*/ 113 w 737"/>
                <a:gd name="T59" fmla="*/ 170 h 907"/>
                <a:gd name="T60" fmla="*/ 0 w 737"/>
                <a:gd name="T61" fmla="*/ 170 h 907"/>
                <a:gd name="T62" fmla="*/ 0 w 737"/>
                <a:gd name="T63" fmla="*/ 57 h 907"/>
                <a:gd name="T64" fmla="*/ 57 w 737"/>
                <a:gd name="T65" fmla="*/ 57 h 907"/>
                <a:gd name="T66" fmla="*/ 57 w 737"/>
                <a:gd name="T67" fmla="*/ 0 h 907"/>
                <a:gd name="T68" fmla="*/ 227 w 737"/>
                <a:gd name="T69" fmla="*/ 0 h 907"/>
                <a:gd name="T70" fmla="*/ 227 w 737"/>
                <a:gd name="T71" fmla="*/ 170 h 907"/>
                <a:gd name="T72" fmla="*/ 340 w 737"/>
                <a:gd name="T73" fmla="*/ 170 h 907"/>
                <a:gd name="T74" fmla="*/ 340 w 737"/>
                <a:gd name="T75" fmla="*/ 227 h 907"/>
                <a:gd name="T76" fmla="*/ 397 w 737"/>
                <a:gd name="T77" fmla="*/ 227 h 907"/>
                <a:gd name="T78" fmla="*/ 397 w 737"/>
                <a:gd name="T79" fmla="*/ 170 h 907"/>
                <a:gd name="T80" fmla="*/ 567 w 737"/>
                <a:gd name="T81" fmla="*/ 170 h 907"/>
                <a:gd name="T82" fmla="*/ 567 w 737"/>
                <a:gd name="T83" fmla="*/ 227 h 907"/>
                <a:gd name="T84" fmla="*/ 680 w 737"/>
                <a:gd name="T85" fmla="*/ 227 h 907"/>
                <a:gd name="T86" fmla="*/ 680 w 737"/>
                <a:gd name="T87" fmla="*/ 283 h 907"/>
                <a:gd name="T88" fmla="*/ 737 w 737"/>
                <a:gd name="T89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907">
                  <a:moveTo>
                    <a:pt x="737" y="283"/>
                  </a:moveTo>
                  <a:lnTo>
                    <a:pt x="737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84" y="567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283"/>
                  </a:lnTo>
                  <a:lnTo>
                    <a:pt x="73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514" y="2841"/>
              <a:ext cx="1190" cy="1134"/>
            </a:xfrm>
            <a:custGeom>
              <a:avLst/>
              <a:gdLst>
                <a:gd name="T0" fmla="*/ 1134 w 1190"/>
                <a:gd name="T1" fmla="*/ 737 h 1134"/>
                <a:gd name="T2" fmla="*/ 964 w 1190"/>
                <a:gd name="T3" fmla="*/ 737 h 1134"/>
                <a:gd name="T4" fmla="*/ 964 w 1190"/>
                <a:gd name="T5" fmla="*/ 624 h 1134"/>
                <a:gd name="T6" fmla="*/ 737 w 1190"/>
                <a:gd name="T7" fmla="*/ 624 h 1134"/>
                <a:gd name="T8" fmla="*/ 737 w 1190"/>
                <a:gd name="T9" fmla="*/ 681 h 1134"/>
                <a:gd name="T10" fmla="*/ 680 w 1190"/>
                <a:gd name="T11" fmla="*/ 681 h 1134"/>
                <a:gd name="T12" fmla="*/ 680 w 1190"/>
                <a:gd name="T13" fmla="*/ 737 h 1134"/>
                <a:gd name="T14" fmla="*/ 567 w 1190"/>
                <a:gd name="T15" fmla="*/ 737 h 1134"/>
                <a:gd name="T16" fmla="*/ 567 w 1190"/>
                <a:gd name="T17" fmla="*/ 907 h 1134"/>
                <a:gd name="T18" fmla="*/ 567 w 1190"/>
                <a:gd name="T19" fmla="*/ 964 h 1134"/>
                <a:gd name="T20" fmla="*/ 510 w 1190"/>
                <a:gd name="T21" fmla="*/ 964 h 1134"/>
                <a:gd name="T22" fmla="*/ 510 w 1190"/>
                <a:gd name="T23" fmla="*/ 1021 h 1134"/>
                <a:gd name="T24" fmla="*/ 453 w 1190"/>
                <a:gd name="T25" fmla="*/ 1021 h 1134"/>
                <a:gd name="T26" fmla="*/ 453 w 1190"/>
                <a:gd name="T27" fmla="*/ 1078 h 1134"/>
                <a:gd name="T28" fmla="*/ 226 w 1190"/>
                <a:gd name="T29" fmla="*/ 1078 h 1134"/>
                <a:gd name="T30" fmla="*/ 226 w 1190"/>
                <a:gd name="T31" fmla="*/ 1134 h 1134"/>
                <a:gd name="T32" fmla="*/ 170 w 1190"/>
                <a:gd name="T33" fmla="*/ 1134 h 1134"/>
                <a:gd name="T34" fmla="*/ 170 w 1190"/>
                <a:gd name="T35" fmla="*/ 964 h 1134"/>
                <a:gd name="T36" fmla="*/ 113 w 1190"/>
                <a:gd name="T37" fmla="*/ 964 h 1134"/>
                <a:gd name="T38" fmla="*/ 113 w 1190"/>
                <a:gd name="T39" fmla="*/ 907 h 1134"/>
                <a:gd name="T40" fmla="*/ 0 w 1190"/>
                <a:gd name="T41" fmla="*/ 907 h 1134"/>
                <a:gd name="T42" fmla="*/ 0 w 1190"/>
                <a:gd name="T43" fmla="*/ 737 h 1134"/>
                <a:gd name="T44" fmla="*/ 56 w 1190"/>
                <a:gd name="T45" fmla="*/ 737 h 1134"/>
                <a:gd name="T46" fmla="*/ 56 w 1190"/>
                <a:gd name="T47" fmla="*/ 681 h 1134"/>
                <a:gd name="T48" fmla="*/ 113 w 1190"/>
                <a:gd name="T49" fmla="*/ 681 h 1134"/>
                <a:gd name="T50" fmla="*/ 113 w 1190"/>
                <a:gd name="T51" fmla="*/ 624 h 1134"/>
                <a:gd name="T52" fmla="*/ 170 w 1190"/>
                <a:gd name="T53" fmla="*/ 624 h 1134"/>
                <a:gd name="T54" fmla="*/ 170 w 1190"/>
                <a:gd name="T55" fmla="*/ 567 h 1134"/>
                <a:gd name="T56" fmla="*/ 226 w 1190"/>
                <a:gd name="T57" fmla="*/ 567 h 1134"/>
                <a:gd name="T58" fmla="*/ 226 w 1190"/>
                <a:gd name="T59" fmla="*/ 454 h 1134"/>
                <a:gd name="T60" fmla="*/ 283 w 1190"/>
                <a:gd name="T61" fmla="*/ 454 h 1134"/>
                <a:gd name="T62" fmla="*/ 283 w 1190"/>
                <a:gd name="T63" fmla="*/ 340 h 1134"/>
                <a:gd name="T64" fmla="*/ 453 w 1190"/>
                <a:gd name="T65" fmla="*/ 340 h 1134"/>
                <a:gd name="T66" fmla="*/ 453 w 1190"/>
                <a:gd name="T67" fmla="*/ 227 h 1134"/>
                <a:gd name="T68" fmla="*/ 567 w 1190"/>
                <a:gd name="T69" fmla="*/ 227 h 1134"/>
                <a:gd name="T70" fmla="*/ 567 w 1190"/>
                <a:gd name="T71" fmla="*/ 170 h 1134"/>
                <a:gd name="T72" fmla="*/ 623 w 1190"/>
                <a:gd name="T73" fmla="*/ 170 h 1134"/>
                <a:gd name="T74" fmla="*/ 623 w 1190"/>
                <a:gd name="T75" fmla="*/ 114 h 1134"/>
                <a:gd name="T76" fmla="*/ 737 w 1190"/>
                <a:gd name="T77" fmla="*/ 114 h 1134"/>
                <a:gd name="T78" fmla="*/ 737 w 1190"/>
                <a:gd name="T79" fmla="*/ 57 h 1134"/>
                <a:gd name="T80" fmla="*/ 794 w 1190"/>
                <a:gd name="T81" fmla="*/ 57 h 1134"/>
                <a:gd name="T82" fmla="*/ 794 w 1190"/>
                <a:gd name="T83" fmla="*/ 0 h 1134"/>
                <a:gd name="T84" fmla="*/ 850 w 1190"/>
                <a:gd name="T85" fmla="*/ 0 h 1134"/>
                <a:gd name="T86" fmla="*/ 850 w 1190"/>
                <a:gd name="T87" fmla="*/ 227 h 1134"/>
                <a:gd name="T88" fmla="*/ 964 w 1190"/>
                <a:gd name="T89" fmla="*/ 227 h 1134"/>
                <a:gd name="T90" fmla="*/ 964 w 1190"/>
                <a:gd name="T91" fmla="*/ 284 h 1134"/>
                <a:gd name="T92" fmla="*/ 1134 w 1190"/>
                <a:gd name="T93" fmla="*/ 284 h 1134"/>
                <a:gd name="T94" fmla="*/ 1134 w 1190"/>
                <a:gd name="T95" fmla="*/ 511 h 1134"/>
                <a:gd name="T96" fmla="*/ 1077 w 1190"/>
                <a:gd name="T97" fmla="*/ 511 h 1134"/>
                <a:gd name="T98" fmla="*/ 1077 w 1190"/>
                <a:gd name="T99" fmla="*/ 624 h 1134"/>
                <a:gd name="T100" fmla="*/ 1134 w 1190"/>
                <a:gd name="T101" fmla="*/ 624 h 1134"/>
                <a:gd name="T102" fmla="*/ 1190 w 1190"/>
                <a:gd name="T103" fmla="*/ 624 h 1134"/>
                <a:gd name="T104" fmla="*/ 1190 w 1190"/>
                <a:gd name="T105" fmla="*/ 737 h 1134"/>
                <a:gd name="T106" fmla="*/ 1134 w 1190"/>
                <a:gd name="T107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0" h="1134">
                  <a:moveTo>
                    <a:pt x="1134" y="737"/>
                  </a:moveTo>
                  <a:lnTo>
                    <a:pt x="964" y="737"/>
                  </a:lnTo>
                  <a:lnTo>
                    <a:pt x="964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1078"/>
                  </a:lnTo>
                  <a:lnTo>
                    <a:pt x="226" y="1078"/>
                  </a:lnTo>
                  <a:lnTo>
                    <a:pt x="226" y="1134"/>
                  </a:lnTo>
                  <a:lnTo>
                    <a:pt x="170" y="1134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134" y="28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737"/>
                  </a:lnTo>
                  <a:lnTo>
                    <a:pt x="1134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740" y="3748"/>
              <a:ext cx="624" cy="454"/>
            </a:xfrm>
            <a:custGeom>
              <a:avLst/>
              <a:gdLst>
                <a:gd name="T0" fmla="*/ 341 w 624"/>
                <a:gd name="T1" fmla="*/ 0 h 454"/>
                <a:gd name="T2" fmla="*/ 341 w 624"/>
                <a:gd name="T3" fmla="*/ 57 h 454"/>
                <a:gd name="T4" fmla="*/ 284 w 624"/>
                <a:gd name="T5" fmla="*/ 57 h 454"/>
                <a:gd name="T6" fmla="*/ 284 w 624"/>
                <a:gd name="T7" fmla="*/ 114 h 454"/>
                <a:gd name="T8" fmla="*/ 227 w 624"/>
                <a:gd name="T9" fmla="*/ 114 h 454"/>
                <a:gd name="T10" fmla="*/ 227 w 624"/>
                <a:gd name="T11" fmla="*/ 171 h 454"/>
                <a:gd name="T12" fmla="*/ 0 w 624"/>
                <a:gd name="T13" fmla="*/ 171 h 454"/>
                <a:gd name="T14" fmla="*/ 0 w 624"/>
                <a:gd name="T15" fmla="*/ 341 h 454"/>
                <a:gd name="T16" fmla="*/ 227 w 624"/>
                <a:gd name="T17" fmla="*/ 341 h 454"/>
                <a:gd name="T18" fmla="*/ 227 w 624"/>
                <a:gd name="T19" fmla="*/ 397 h 454"/>
                <a:gd name="T20" fmla="*/ 284 w 624"/>
                <a:gd name="T21" fmla="*/ 397 h 454"/>
                <a:gd name="T22" fmla="*/ 284 w 624"/>
                <a:gd name="T23" fmla="*/ 454 h 454"/>
                <a:gd name="T24" fmla="*/ 454 w 624"/>
                <a:gd name="T25" fmla="*/ 454 h 454"/>
                <a:gd name="T26" fmla="*/ 454 w 624"/>
                <a:gd name="T27" fmla="*/ 397 h 454"/>
                <a:gd name="T28" fmla="*/ 568 w 624"/>
                <a:gd name="T29" fmla="*/ 397 h 454"/>
                <a:gd name="T30" fmla="*/ 568 w 624"/>
                <a:gd name="T31" fmla="*/ 454 h 454"/>
                <a:gd name="T32" fmla="*/ 624 w 624"/>
                <a:gd name="T33" fmla="*/ 454 h 454"/>
                <a:gd name="T34" fmla="*/ 624 w 624"/>
                <a:gd name="T35" fmla="*/ 227 h 454"/>
                <a:gd name="T36" fmla="*/ 454 w 624"/>
                <a:gd name="T37" fmla="*/ 227 h 454"/>
                <a:gd name="T38" fmla="*/ 454 w 624"/>
                <a:gd name="T39" fmla="*/ 171 h 454"/>
                <a:gd name="T40" fmla="*/ 397 w 624"/>
                <a:gd name="T41" fmla="*/ 171 h 454"/>
                <a:gd name="T42" fmla="*/ 397 w 624"/>
                <a:gd name="T43" fmla="*/ 0 h 454"/>
                <a:gd name="T44" fmla="*/ 341 w 624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4" h="454">
                  <a:moveTo>
                    <a:pt x="341" y="0"/>
                  </a:move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8" y="397"/>
                  </a:lnTo>
                  <a:lnTo>
                    <a:pt x="568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0"/>
                  </a:lnTo>
                  <a:lnTo>
                    <a:pt x="3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514" y="4145"/>
              <a:ext cx="1304" cy="738"/>
            </a:xfrm>
            <a:custGeom>
              <a:avLst/>
              <a:gdLst>
                <a:gd name="T0" fmla="*/ 907 w 1304"/>
                <a:gd name="T1" fmla="*/ 57 h 738"/>
                <a:gd name="T2" fmla="*/ 794 w 1304"/>
                <a:gd name="T3" fmla="*/ 57 h 738"/>
                <a:gd name="T4" fmla="*/ 794 w 1304"/>
                <a:gd name="T5" fmla="*/ 0 h 738"/>
                <a:gd name="T6" fmla="*/ 680 w 1304"/>
                <a:gd name="T7" fmla="*/ 0 h 738"/>
                <a:gd name="T8" fmla="*/ 680 w 1304"/>
                <a:gd name="T9" fmla="*/ 57 h 738"/>
                <a:gd name="T10" fmla="*/ 397 w 1304"/>
                <a:gd name="T11" fmla="*/ 57 h 738"/>
                <a:gd name="T12" fmla="*/ 397 w 1304"/>
                <a:gd name="T13" fmla="*/ 114 h 738"/>
                <a:gd name="T14" fmla="*/ 226 w 1304"/>
                <a:gd name="T15" fmla="*/ 114 h 738"/>
                <a:gd name="T16" fmla="*/ 226 w 1304"/>
                <a:gd name="T17" fmla="*/ 57 h 738"/>
                <a:gd name="T18" fmla="*/ 113 w 1304"/>
                <a:gd name="T19" fmla="*/ 57 h 738"/>
                <a:gd name="T20" fmla="*/ 113 w 1304"/>
                <a:gd name="T21" fmla="*/ 171 h 738"/>
                <a:gd name="T22" fmla="*/ 0 w 1304"/>
                <a:gd name="T23" fmla="*/ 171 h 738"/>
                <a:gd name="T24" fmla="*/ 0 w 1304"/>
                <a:gd name="T25" fmla="*/ 341 h 738"/>
                <a:gd name="T26" fmla="*/ 56 w 1304"/>
                <a:gd name="T27" fmla="*/ 341 h 738"/>
                <a:gd name="T28" fmla="*/ 56 w 1304"/>
                <a:gd name="T29" fmla="*/ 397 h 738"/>
                <a:gd name="T30" fmla="*/ 226 w 1304"/>
                <a:gd name="T31" fmla="*/ 397 h 738"/>
                <a:gd name="T32" fmla="*/ 226 w 1304"/>
                <a:gd name="T33" fmla="*/ 738 h 738"/>
                <a:gd name="T34" fmla="*/ 283 w 1304"/>
                <a:gd name="T35" fmla="*/ 738 h 738"/>
                <a:gd name="T36" fmla="*/ 283 w 1304"/>
                <a:gd name="T37" fmla="*/ 681 h 738"/>
                <a:gd name="T38" fmla="*/ 340 w 1304"/>
                <a:gd name="T39" fmla="*/ 681 h 738"/>
                <a:gd name="T40" fmla="*/ 340 w 1304"/>
                <a:gd name="T41" fmla="*/ 624 h 738"/>
                <a:gd name="T42" fmla="*/ 397 w 1304"/>
                <a:gd name="T43" fmla="*/ 624 h 738"/>
                <a:gd name="T44" fmla="*/ 397 w 1304"/>
                <a:gd name="T45" fmla="*/ 567 h 738"/>
                <a:gd name="T46" fmla="*/ 453 w 1304"/>
                <a:gd name="T47" fmla="*/ 567 h 738"/>
                <a:gd name="T48" fmla="*/ 453 w 1304"/>
                <a:gd name="T49" fmla="*/ 624 h 738"/>
                <a:gd name="T50" fmla="*/ 510 w 1304"/>
                <a:gd name="T51" fmla="*/ 624 h 738"/>
                <a:gd name="T52" fmla="*/ 510 w 1304"/>
                <a:gd name="T53" fmla="*/ 681 h 738"/>
                <a:gd name="T54" fmla="*/ 623 w 1304"/>
                <a:gd name="T55" fmla="*/ 681 h 738"/>
                <a:gd name="T56" fmla="*/ 623 w 1304"/>
                <a:gd name="T57" fmla="*/ 624 h 738"/>
                <a:gd name="T58" fmla="*/ 737 w 1304"/>
                <a:gd name="T59" fmla="*/ 624 h 738"/>
                <a:gd name="T60" fmla="*/ 737 w 1304"/>
                <a:gd name="T61" fmla="*/ 681 h 738"/>
                <a:gd name="T62" fmla="*/ 794 w 1304"/>
                <a:gd name="T63" fmla="*/ 681 h 738"/>
                <a:gd name="T64" fmla="*/ 794 w 1304"/>
                <a:gd name="T65" fmla="*/ 624 h 738"/>
                <a:gd name="T66" fmla="*/ 850 w 1304"/>
                <a:gd name="T67" fmla="*/ 624 h 738"/>
                <a:gd name="T68" fmla="*/ 850 w 1304"/>
                <a:gd name="T69" fmla="*/ 567 h 738"/>
                <a:gd name="T70" fmla="*/ 964 w 1304"/>
                <a:gd name="T71" fmla="*/ 567 h 738"/>
                <a:gd name="T72" fmla="*/ 964 w 1304"/>
                <a:gd name="T73" fmla="*/ 511 h 738"/>
                <a:gd name="T74" fmla="*/ 1190 w 1304"/>
                <a:gd name="T75" fmla="*/ 511 h 738"/>
                <a:gd name="T76" fmla="*/ 1190 w 1304"/>
                <a:gd name="T77" fmla="*/ 454 h 738"/>
                <a:gd name="T78" fmla="*/ 1304 w 1304"/>
                <a:gd name="T79" fmla="*/ 454 h 738"/>
                <a:gd name="T80" fmla="*/ 1304 w 1304"/>
                <a:gd name="T81" fmla="*/ 284 h 738"/>
                <a:gd name="T82" fmla="*/ 1190 w 1304"/>
                <a:gd name="T83" fmla="*/ 284 h 738"/>
                <a:gd name="T84" fmla="*/ 1190 w 1304"/>
                <a:gd name="T85" fmla="*/ 227 h 738"/>
                <a:gd name="T86" fmla="*/ 1077 w 1304"/>
                <a:gd name="T87" fmla="*/ 227 h 738"/>
                <a:gd name="T88" fmla="*/ 1077 w 1304"/>
                <a:gd name="T89" fmla="*/ 171 h 738"/>
                <a:gd name="T90" fmla="*/ 1020 w 1304"/>
                <a:gd name="T91" fmla="*/ 171 h 738"/>
                <a:gd name="T92" fmla="*/ 1020 w 1304"/>
                <a:gd name="T93" fmla="*/ 114 h 738"/>
                <a:gd name="T94" fmla="*/ 907 w 1304"/>
                <a:gd name="T95" fmla="*/ 114 h 738"/>
                <a:gd name="T96" fmla="*/ 907 w 1304"/>
                <a:gd name="T97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4" h="738">
                  <a:moveTo>
                    <a:pt x="907" y="57"/>
                  </a:move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397"/>
                  </a:lnTo>
                  <a:lnTo>
                    <a:pt x="226" y="397"/>
                  </a:lnTo>
                  <a:lnTo>
                    <a:pt x="226" y="738"/>
                  </a:lnTo>
                  <a:lnTo>
                    <a:pt x="283" y="738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623" y="681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190" y="511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0" y="284"/>
                  </a:lnTo>
                  <a:lnTo>
                    <a:pt x="1190" y="227"/>
                  </a:lnTo>
                  <a:lnTo>
                    <a:pt x="1077" y="227"/>
                  </a:lnTo>
                  <a:lnTo>
                    <a:pt x="1077" y="171"/>
                  </a:lnTo>
                  <a:lnTo>
                    <a:pt x="1020" y="171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3081" y="3465"/>
              <a:ext cx="794" cy="851"/>
            </a:xfrm>
            <a:custGeom>
              <a:avLst/>
              <a:gdLst>
                <a:gd name="T0" fmla="*/ 794 w 794"/>
                <a:gd name="T1" fmla="*/ 283 h 851"/>
                <a:gd name="T2" fmla="*/ 680 w 794"/>
                <a:gd name="T3" fmla="*/ 283 h 851"/>
                <a:gd name="T4" fmla="*/ 680 w 794"/>
                <a:gd name="T5" fmla="*/ 227 h 851"/>
                <a:gd name="T6" fmla="*/ 623 w 794"/>
                <a:gd name="T7" fmla="*/ 227 h 851"/>
                <a:gd name="T8" fmla="*/ 623 w 794"/>
                <a:gd name="T9" fmla="*/ 170 h 851"/>
                <a:gd name="T10" fmla="*/ 567 w 794"/>
                <a:gd name="T11" fmla="*/ 170 h 851"/>
                <a:gd name="T12" fmla="*/ 567 w 794"/>
                <a:gd name="T13" fmla="*/ 113 h 851"/>
                <a:gd name="T14" fmla="*/ 397 w 794"/>
                <a:gd name="T15" fmla="*/ 113 h 851"/>
                <a:gd name="T16" fmla="*/ 397 w 794"/>
                <a:gd name="T17" fmla="*/ 0 h 851"/>
                <a:gd name="T18" fmla="*/ 170 w 794"/>
                <a:gd name="T19" fmla="*/ 0 h 851"/>
                <a:gd name="T20" fmla="*/ 170 w 794"/>
                <a:gd name="T21" fmla="*/ 57 h 851"/>
                <a:gd name="T22" fmla="*/ 113 w 794"/>
                <a:gd name="T23" fmla="*/ 57 h 851"/>
                <a:gd name="T24" fmla="*/ 113 w 794"/>
                <a:gd name="T25" fmla="*/ 113 h 851"/>
                <a:gd name="T26" fmla="*/ 0 w 794"/>
                <a:gd name="T27" fmla="*/ 113 h 851"/>
                <a:gd name="T28" fmla="*/ 0 w 794"/>
                <a:gd name="T29" fmla="*/ 283 h 851"/>
                <a:gd name="T30" fmla="*/ 56 w 794"/>
                <a:gd name="T31" fmla="*/ 283 h 851"/>
                <a:gd name="T32" fmla="*/ 56 w 794"/>
                <a:gd name="T33" fmla="*/ 454 h 851"/>
                <a:gd name="T34" fmla="*/ 113 w 794"/>
                <a:gd name="T35" fmla="*/ 454 h 851"/>
                <a:gd name="T36" fmla="*/ 113 w 794"/>
                <a:gd name="T37" fmla="*/ 510 h 851"/>
                <a:gd name="T38" fmla="*/ 283 w 794"/>
                <a:gd name="T39" fmla="*/ 510 h 851"/>
                <a:gd name="T40" fmla="*/ 283 w 794"/>
                <a:gd name="T41" fmla="*/ 737 h 851"/>
                <a:gd name="T42" fmla="*/ 340 w 794"/>
                <a:gd name="T43" fmla="*/ 737 h 851"/>
                <a:gd name="T44" fmla="*/ 340 w 794"/>
                <a:gd name="T45" fmla="*/ 794 h 851"/>
                <a:gd name="T46" fmla="*/ 453 w 794"/>
                <a:gd name="T47" fmla="*/ 794 h 851"/>
                <a:gd name="T48" fmla="*/ 453 w 794"/>
                <a:gd name="T49" fmla="*/ 851 h 851"/>
                <a:gd name="T50" fmla="*/ 623 w 794"/>
                <a:gd name="T51" fmla="*/ 851 h 851"/>
                <a:gd name="T52" fmla="*/ 623 w 794"/>
                <a:gd name="T53" fmla="*/ 737 h 851"/>
                <a:gd name="T54" fmla="*/ 680 w 794"/>
                <a:gd name="T55" fmla="*/ 737 h 851"/>
                <a:gd name="T56" fmla="*/ 680 w 794"/>
                <a:gd name="T57" fmla="*/ 624 h 851"/>
                <a:gd name="T58" fmla="*/ 567 w 794"/>
                <a:gd name="T59" fmla="*/ 624 h 851"/>
                <a:gd name="T60" fmla="*/ 567 w 794"/>
                <a:gd name="T61" fmla="*/ 454 h 851"/>
                <a:gd name="T62" fmla="*/ 623 w 794"/>
                <a:gd name="T63" fmla="*/ 454 h 851"/>
                <a:gd name="T64" fmla="*/ 623 w 794"/>
                <a:gd name="T65" fmla="*/ 397 h 851"/>
                <a:gd name="T66" fmla="*/ 794 w 794"/>
                <a:gd name="T67" fmla="*/ 397 h 851"/>
                <a:gd name="T68" fmla="*/ 794 w 794"/>
                <a:gd name="T69" fmla="*/ 28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851">
                  <a:moveTo>
                    <a:pt x="794" y="283"/>
                  </a:moveTo>
                  <a:lnTo>
                    <a:pt x="680" y="283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83" y="51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397"/>
                  </a:lnTo>
                  <a:lnTo>
                    <a:pt x="794" y="397"/>
                  </a:lnTo>
                  <a:lnTo>
                    <a:pt x="794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947" y="3748"/>
              <a:ext cx="1077" cy="624"/>
            </a:xfrm>
            <a:custGeom>
              <a:avLst/>
              <a:gdLst>
                <a:gd name="T0" fmla="*/ 680 w 1077"/>
                <a:gd name="T1" fmla="*/ 0 h 624"/>
                <a:gd name="T2" fmla="*/ 453 w 1077"/>
                <a:gd name="T3" fmla="*/ 0 h 624"/>
                <a:gd name="T4" fmla="*/ 453 w 1077"/>
                <a:gd name="T5" fmla="*/ 57 h 624"/>
                <a:gd name="T6" fmla="*/ 283 w 1077"/>
                <a:gd name="T7" fmla="*/ 57 h 624"/>
                <a:gd name="T8" fmla="*/ 283 w 1077"/>
                <a:gd name="T9" fmla="*/ 114 h 624"/>
                <a:gd name="T10" fmla="*/ 226 w 1077"/>
                <a:gd name="T11" fmla="*/ 114 h 624"/>
                <a:gd name="T12" fmla="*/ 226 w 1077"/>
                <a:gd name="T13" fmla="*/ 171 h 624"/>
                <a:gd name="T14" fmla="*/ 170 w 1077"/>
                <a:gd name="T15" fmla="*/ 171 h 624"/>
                <a:gd name="T16" fmla="*/ 170 w 1077"/>
                <a:gd name="T17" fmla="*/ 227 h 624"/>
                <a:gd name="T18" fmla="*/ 56 w 1077"/>
                <a:gd name="T19" fmla="*/ 227 h 624"/>
                <a:gd name="T20" fmla="*/ 56 w 1077"/>
                <a:gd name="T21" fmla="*/ 284 h 624"/>
                <a:gd name="T22" fmla="*/ 0 w 1077"/>
                <a:gd name="T23" fmla="*/ 284 h 624"/>
                <a:gd name="T24" fmla="*/ 0 w 1077"/>
                <a:gd name="T25" fmla="*/ 454 h 624"/>
                <a:gd name="T26" fmla="*/ 113 w 1077"/>
                <a:gd name="T27" fmla="*/ 454 h 624"/>
                <a:gd name="T28" fmla="*/ 113 w 1077"/>
                <a:gd name="T29" fmla="*/ 397 h 624"/>
                <a:gd name="T30" fmla="*/ 170 w 1077"/>
                <a:gd name="T31" fmla="*/ 397 h 624"/>
                <a:gd name="T32" fmla="*/ 170 w 1077"/>
                <a:gd name="T33" fmla="*/ 511 h 624"/>
                <a:gd name="T34" fmla="*/ 226 w 1077"/>
                <a:gd name="T35" fmla="*/ 511 h 624"/>
                <a:gd name="T36" fmla="*/ 226 w 1077"/>
                <a:gd name="T37" fmla="*/ 568 h 624"/>
                <a:gd name="T38" fmla="*/ 283 w 1077"/>
                <a:gd name="T39" fmla="*/ 568 h 624"/>
                <a:gd name="T40" fmla="*/ 283 w 1077"/>
                <a:gd name="T41" fmla="*/ 454 h 624"/>
                <a:gd name="T42" fmla="*/ 340 w 1077"/>
                <a:gd name="T43" fmla="*/ 454 h 624"/>
                <a:gd name="T44" fmla="*/ 340 w 1077"/>
                <a:gd name="T45" fmla="*/ 568 h 624"/>
                <a:gd name="T46" fmla="*/ 397 w 1077"/>
                <a:gd name="T47" fmla="*/ 568 h 624"/>
                <a:gd name="T48" fmla="*/ 397 w 1077"/>
                <a:gd name="T49" fmla="*/ 624 h 624"/>
                <a:gd name="T50" fmla="*/ 567 w 1077"/>
                <a:gd name="T51" fmla="*/ 624 h 624"/>
                <a:gd name="T52" fmla="*/ 567 w 1077"/>
                <a:gd name="T53" fmla="*/ 568 h 624"/>
                <a:gd name="T54" fmla="*/ 680 w 1077"/>
                <a:gd name="T55" fmla="*/ 568 h 624"/>
                <a:gd name="T56" fmla="*/ 680 w 1077"/>
                <a:gd name="T57" fmla="*/ 454 h 624"/>
                <a:gd name="T58" fmla="*/ 793 w 1077"/>
                <a:gd name="T59" fmla="*/ 454 h 624"/>
                <a:gd name="T60" fmla="*/ 793 w 1077"/>
                <a:gd name="T61" fmla="*/ 511 h 624"/>
                <a:gd name="T62" fmla="*/ 964 w 1077"/>
                <a:gd name="T63" fmla="*/ 511 h 624"/>
                <a:gd name="T64" fmla="*/ 964 w 1077"/>
                <a:gd name="T65" fmla="*/ 454 h 624"/>
                <a:gd name="T66" fmla="*/ 1077 w 1077"/>
                <a:gd name="T67" fmla="*/ 454 h 624"/>
                <a:gd name="T68" fmla="*/ 1077 w 1077"/>
                <a:gd name="T69" fmla="*/ 397 h 624"/>
                <a:gd name="T70" fmla="*/ 1020 w 1077"/>
                <a:gd name="T71" fmla="*/ 397 h 624"/>
                <a:gd name="T72" fmla="*/ 1020 w 1077"/>
                <a:gd name="T73" fmla="*/ 341 h 624"/>
                <a:gd name="T74" fmla="*/ 793 w 1077"/>
                <a:gd name="T75" fmla="*/ 341 h 624"/>
                <a:gd name="T76" fmla="*/ 793 w 1077"/>
                <a:gd name="T77" fmla="*/ 227 h 624"/>
                <a:gd name="T78" fmla="*/ 737 w 1077"/>
                <a:gd name="T79" fmla="*/ 227 h 624"/>
                <a:gd name="T80" fmla="*/ 737 w 1077"/>
                <a:gd name="T81" fmla="*/ 57 h 624"/>
                <a:gd name="T82" fmla="*/ 680 w 1077"/>
                <a:gd name="T83" fmla="*/ 57 h 624"/>
                <a:gd name="T84" fmla="*/ 680 w 1077"/>
                <a:gd name="T8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624">
                  <a:moveTo>
                    <a:pt x="680" y="0"/>
                  </a:move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226" y="511"/>
                  </a:lnTo>
                  <a:lnTo>
                    <a:pt x="226" y="568"/>
                  </a:lnTo>
                  <a:lnTo>
                    <a:pt x="283" y="568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68"/>
                  </a:lnTo>
                  <a:lnTo>
                    <a:pt x="397" y="568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8"/>
                  </a:lnTo>
                  <a:lnTo>
                    <a:pt x="680" y="568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020" y="397"/>
                  </a:lnTo>
                  <a:lnTo>
                    <a:pt x="102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1096" y="4089"/>
              <a:ext cx="1644" cy="1077"/>
            </a:xfrm>
            <a:custGeom>
              <a:avLst/>
              <a:gdLst>
                <a:gd name="T0" fmla="*/ 1418 w 1644"/>
                <a:gd name="T1" fmla="*/ 737 h 1077"/>
                <a:gd name="T2" fmla="*/ 1248 w 1644"/>
                <a:gd name="T3" fmla="*/ 794 h 1077"/>
                <a:gd name="T4" fmla="*/ 1191 w 1644"/>
                <a:gd name="T5" fmla="*/ 680 h 1077"/>
                <a:gd name="T6" fmla="*/ 1134 w 1644"/>
                <a:gd name="T7" fmla="*/ 794 h 1077"/>
                <a:gd name="T8" fmla="*/ 1021 w 1644"/>
                <a:gd name="T9" fmla="*/ 907 h 1077"/>
                <a:gd name="T10" fmla="*/ 964 w 1644"/>
                <a:gd name="T11" fmla="*/ 964 h 1077"/>
                <a:gd name="T12" fmla="*/ 851 w 1644"/>
                <a:gd name="T13" fmla="*/ 1020 h 1077"/>
                <a:gd name="T14" fmla="*/ 794 w 1644"/>
                <a:gd name="T15" fmla="*/ 1077 h 1077"/>
                <a:gd name="T16" fmla="*/ 681 w 1644"/>
                <a:gd name="T17" fmla="*/ 1020 h 1077"/>
                <a:gd name="T18" fmla="*/ 567 w 1644"/>
                <a:gd name="T19" fmla="*/ 1077 h 1077"/>
                <a:gd name="T20" fmla="*/ 510 w 1644"/>
                <a:gd name="T21" fmla="*/ 1020 h 1077"/>
                <a:gd name="T22" fmla="*/ 397 w 1644"/>
                <a:gd name="T23" fmla="*/ 1077 h 1077"/>
                <a:gd name="T24" fmla="*/ 227 w 1644"/>
                <a:gd name="T25" fmla="*/ 1020 h 1077"/>
                <a:gd name="T26" fmla="*/ 170 w 1644"/>
                <a:gd name="T27" fmla="*/ 964 h 1077"/>
                <a:gd name="T28" fmla="*/ 57 w 1644"/>
                <a:gd name="T29" fmla="*/ 907 h 1077"/>
                <a:gd name="T30" fmla="*/ 0 w 1644"/>
                <a:gd name="T31" fmla="*/ 850 h 1077"/>
                <a:gd name="T32" fmla="*/ 170 w 1644"/>
                <a:gd name="T33" fmla="*/ 737 h 1077"/>
                <a:gd name="T34" fmla="*/ 227 w 1644"/>
                <a:gd name="T35" fmla="*/ 623 h 1077"/>
                <a:gd name="T36" fmla="*/ 284 w 1644"/>
                <a:gd name="T37" fmla="*/ 567 h 1077"/>
                <a:gd name="T38" fmla="*/ 340 w 1644"/>
                <a:gd name="T39" fmla="*/ 510 h 1077"/>
                <a:gd name="T40" fmla="*/ 397 w 1644"/>
                <a:gd name="T41" fmla="*/ 453 h 1077"/>
                <a:gd name="T42" fmla="*/ 567 w 1644"/>
                <a:gd name="T43" fmla="*/ 340 h 1077"/>
                <a:gd name="T44" fmla="*/ 624 w 1644"/>
                <a:gd name="T45" fmla="*/ 227 h 1077"/>
                <a:gd name="T46" fmla="*/ 737 w 1644"/>
                <a:gd name="T47" fmla="*/ 113 h 1077"/>
                <a:gd name="T48" fmla="*/ 794 w 1644"/>
                <a:gd name="T49" fmla="*/ 56 h 1077"/>
                <a:gd name="T50" fmla="*/ 851 w 1644"/>
                <a:gd name="T51" fmla="*/ 0 h 1077"/>
                <a:gd name="T52" fmla="*/ 964 w 1644"/>
                <a:gd name="T53" fmla="*/ 113 h 1077"/>
                <a:gd name="T54" fmla="*/ 1021 w 1644"/>
                <a:gd name="T55" fmla="*/ 56 h 1077"/>
                <a:gd name="T56" fmla="*/ 1077 w 1644"/>
                <a:gd name="T57" fmla="*/ 170 h 1077"/>
                <a:gd name="T58" fmla="*/ 1134 w 1644"/>
                <a:gd name="T59" fmla="*/ 227 h 1077"/>
                <a:gd name="T60" fmla="*/ 1191 w 1644"/>
                <a:gd name="T61" fmla="*/ 113 h 1077"/>
                <a:gd name="T62" fmla="*/ 1248 w 1644"/>
                <a:gd name="T63" fmla="*/ 227 h 1077"/>
                <a:gd name="T64" fmla="*/ 1418 w 1644"/>
                <a:gd name="T65" fmla="*/ 283 h 1077"/>
                <a:gd name="T66" fmla="*/ 1474 w 1644"/>
                <a:gd name="T67" fmla="*/ 397 h 1077"/>
                <a:gd name="T68" fmla="*/ 1644 w 1644"/>
                <a:gd name="T69" fmla="*/ 45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4" h="1077">
                  <a:moveTo>
                    <a:pt x="1644" y="737"/>
                  </a:moveTo>
                  <a:lnTo>
                    <a:pt x="1418" y="737"/>
                  </a:lnTo>
                  <a:lnTo>
                    <a:pt x="1418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191" y="680"/>
                  </a:lnTo>
                  <a:lnTo>
                    <a:pt x="119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681" y="1020"/>
                  </a:lnTo>
                  <a:lnTo>
                    <a:pt x="68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737"/>
                  </a:lnTo>
                  <a:lnTo>
                    <a:pt x="170" y="73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418" y="28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644" y="453"/>
                  </a:lnTo>
                  <a:lnTo>
                    <a:pt x="1644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643" y="6073"/>
              <a:ext cx="963" cy="737"/>
            </a:xfrm>
            <a:custGeom>
              <a:avLst/>
              <a:gdLst>
                <a:gd name="T0" fmla="*/ 963 w 963"/>
                <a:gd name="T1" fmla="*/ 57 h 737"/>
                <a:gd name="T2" fmla="*/ 850 w 963"/>
                <a:gd name="T3" fmla="*/ 57 h 737"/>
                <a:gd name="T4" fmla="*/ 850 w 963"/>
                <a:gd name="T5" fmla="*/ 114 h 737"/>
                <a:gd name="T6" fmla="*/ 793 w 963"/>
                <a:gd name="T7" fmla="*/ 114 h 737"/>
                <a:gd name="T8" fmla="*/ 793 w 963"/>
                <a:gd name="T9" fmla="*/ 57 h 737"/>
                <a:gd name="T10" fmla="*/ 453 w 963"/>
                <a:gd name="T11" fmla="*/ 57 h 737"/>
                <a:gd name="T12" fmla="*/ 453 w 963"/>
                <a:gd name="T13" fmla="*/ 0 h 737"/>
                <a:gd name="T14" fmla="*/ 283 w 963"/>
                <a:gd name="T15" fmla="*/ 0 h 737"/>
                <a:gd name="T16" fmla="*/ 283 w 963"/>
                <a:gd name="T17" fmla="*/ 57 h 737"/>
                <a:gd name="T18" fmla="*/ 226 w 963"/>
                <a:gd name="T19" fmla="*/ 57 h 737"/>
                <a:gd name="T20" fmla="*/ 226 w 963"/>
                <a:gd name="T21" fmla="*/ 114 h 737"/>
                <a:gd name="T22" fmla="*/ 170 w 963"/>
                <a:gd name="T23" fmla="*/ 114 h 737"/>
                <a:gd name="T24" fmla="*/ 170 w 963"/>
                <a:gd name="T25" fmla="*/ 170 h 737"/>
                <a:gd name="T26" fmla="*/ 113 w 963"/>
                <a:gd name="T27" fmla="*/ 170 h 737"/>
                <a:gd name="T28" fmla="*/ 113 w 963"/>
                <a:gd name="T29" fmla="*/ 340 h 737"/>
                <a:gd name="T30" fmla="*/ 56 w 963"/>
                <a:gd name="T31" fmla="*/ 340 h 737"/>
                <a:gd name="T32" fmla="*/ 56 w 963"/>
                <a:gd name="T33" fmla="*/ 397 h 737"/>
                <a:gd name="T34" fmla="*/ 0 w 963"/>
                <a:gd name="T35" fmla="*/ 397 h 737"/>
                <a:gd name="T36" fmla="*/ 0 w 963"/>
                <a:gd name="T37" fmla="*/ 511 h 737"/>
                <a:gd name="T38" fmla="*/ 56 w 963"/>
                <a:gd name="T39" fmla="*/ 511 h 737"/>
                <a:gd name="T40" fmla="*/ 56 w 963"/>
                <a:gd name="T41" fmla="*/ 624 h 737"/>
                <a:gd name="T42" fmla="*/ 113 w 963"/>
                <a:gd name="T43" fmla="*/ 624 h 737"/>
                <a:gd name="T44" fmla="*/ 113 w 963"/>
                <a:gd name="T45" fmla="*/ 681 h 737"/>
                <a:gd name="T46" fmla="*/ 170 w 963"/>
                <a:gd name="T47" fmla="*/ 681 h 737"/>
                <a:gd name="T48" fmla="*/ 170 w 963"/>
                <a:gd name="T49" fmla="*/ 737 h 737"/>
                <a:gd name="T50" fmla="*/ 396 w 963"/>
                <a:gd name="T51" fmla="*/ 737 h 737"/>
                <a:gd name="T52" fmla="*/ 396 w 963"/>
                <a:gd name="T53" fmla="*/ 681 h 737"/>
                <a:gd name="T54" fmla="*/ 453 w 963"/>
                <a:gd name="T55" fmla="*/ 681 h 737"/>
                <a:gd name="T56" fmla="*/ 453 w 963"/>
                <a:gd name="T57" fmla="*/ 624 h 737"/>
                <a:gd name="T58" fmla="*/ 623 w 963"/>
                <a:gd name="T59" fmla="*/ 624 h 737"/>
                <a:gd name="T60" fmla="*/ 623 w 963"/>
                <a:gd name="T61" fmla="*/ 737 h 737"/>
                <a:gd name="T62" fmla="*/ 680 w 963"/>
                <a:gd name="T63" fmla="*/ 737 h 737"/>
                <a:gd name="T64" fmla="*/ 680 w 963"/>
                <a:gd name="T65" fmla="*/ 681 h 737"/>
                <a:gd name="T66" fmla="*/ 737 w 963"/>
                <a:gd name="T67" fmla="*/ 681 h 737"/>
                <a:gd name="T68" fmla="*/ 737 w 963"/>
                <a:gd name="T69" fmla="*/ 567 h 737"/>
                <a:gd name="T70" fmla="*/ 793 w 963"/>
                <a:gd name="T71" fmla="*/ 567 h 737"/>
                <a:gd name="T72" fmla="*/ 793 w 963"/>
                <a:gd name="T73" fmla="*/ 454 h 737"/>
                <a:gd name="T74" fmla="*/ 850 w 963"/>
                <a:gd name="T75" fmla="*/ 454 h 737"/>
                <a:gd name="T76" fmla="*/ 850 w 963"/>
                <a:gd name="T77" fmla="*/ 340 h 737"/>
                <a:gd name="T78" fmla="*/ 850 w 963"/>
                <a:gd name="T79" fmla="*/ 284 h 737"/>
                <a:gd name="T80" fmla="*/ 793 w 963"/>
                <a:gd name="T81" fmla="*/ 284 h 737"/>
                <a:gd name="T82" fmla="*/ 793 w 963"/>
                <a:gd name="T83" fmla="*/ 227 h 737"/>
                <a:gd name="T84" fmla="*/ 850 w 963"/>
                <a:gd name="T85" fmla="*/ 227 h 737"/>
                <a:gd name="T86" fmla="*/ 850 w 963"/>
                <a:gd name="T87" fmla="*/ 170 h 737"/>
                <a:gd name="T88" fmla="*/ 907 w 963"/>
                <a:gd name="T89" fmla="*/ 170 h 737"/>
                <a:gd name="T90" fmla="*/ 907 w 963"/>
                <a:gd name="T91" fmla="*/ 114 h 737"/>
                <a:gd name="T92" fmla="*/ 963 w 963"/>
                <a:gd name="T93" fmla="*/ 114 h 737"/>
                <a:gd name="T94" fmla="*/ 963 w 963"/>
                <a:gd name="T95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3" h="737">
                  <a:moveTo>
                    <a:pt x="963" y="57"/>
                  </a:moveTo>
                  <a:lnTo>
                    <a:pt x="850" y="57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3" y="567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340"/>
                  </a:lnTo>
                  <a:lnTo>
                    <a:pt x="850" y="284"/>
                  </a:lnTo>
                  <a:lnTo>
                    <a:pt x="793" y="284"/>
                  </a:lnTo>
                  <a:lnTo>
                    <a:pt x="793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114"/>
                  </a:lnTo>
                  <a:lnTo>
                    <a:pt x="963" y="114"/>
                  </a:lnTo>
                  <a:lnTo>
                    <a:pt x="96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359" y="5620"/>
              <a:ext cx="1021" cy="680"/>
            </a:xfrm>
            <a:custGeom>
              <a:avLst/>
              <a:gdLst>
                <a:gd name="T0" fmla="*/ 1021 w 1021"/>
                <a:gd name="T1" fmla="*/ 340 h 680"/>
                <a:gd name="T2" fmla="*/ 1021 w 1021"/>
                <a:gd name="T3" fmla="*/ 510 h 680"/>
                <a:gd name="T4" fmla="*/ 737 w 1021"/>
                <a:gd name="T5" fmla="*/ 510 h 680"/>
                <a:gd name="T6" fmla="*/ 737 w 1021"/>
                <a:gd name="T7" fmla="*/ 453 h 680"/>
                <a:gd name="T8" fmla="*/ 567 w 1021"/>
                <a:gd name="T9" fmla="*/ 453 h 680"/>
                <a:gd name="T10" fmla="*/ 567 w 1021"/>
                <a:gd name="T11" fmla="*/ 510 h 680"/>
                <a:gd name="T12" fmla="*/ 510 w 1021"/>
                <a:gd name="T13" fmla="*/ 510 h 680"/>
                <a:gd name="T14" fmla="*/ 510 w 1021"/>
                <a:gd name="T15" fmla="*/ 567 h 680"/>
                <a:gd name="T16" fmla="*/ 454 w 1021"/>
                <a:gd name="T17" fmla="*/ 567 h 680"/>
                <a:gd name="T18" fmla="*/ 454 w 1021"/>
                <a:gd name="T19" fmla="*/ 623 h 680"/>
                <a:gd name="T20" fmla="*/ 284 w 1021"/>
                <a:gd name="T21" fmla="*/ 623 h 680"/>
                <a:gd name="T22" fmla="*/ 284 w 1021"/>
                <a:gd name="T23" fmla="*/ 680 h 680"/>
                <a:gd name="T24" fmla="*/ 113 w 1021"/>
                <a:gd name="T25" fmla="*/ 680 h 680"/>
                <a:gd name="T26" fmla="*/ 113 w 1021"/>
                <a:gd name="T27" fmla="*/ 623 h 680"/>
                <a:gd name="T28" fmla="*/ 57 w 1021"/>
                <a:gd name="T29" fmla="*/ 623 h 680"/>
                <a:gd name="T30" fmla="*/ 57 w 1021"/>
                <a:gd name="T31" fmla="*/ 453 h 680"/>
                <a:gd name="T32" fmla="*/ 0 w 1021"/>
                <a:gd name="T33" fmla="*/ 453 h 680"/>
                <a:gd name="T34" fmla="*/ 0 w 1021"/>
                <a:gd name="T35" fmla="*/ 283 h 680"/>
                <a:gd name="T36" fmla="*/ 57 w 1021"/>
                <a:gd name="T37" fmla="*/ 283 h 680"/>
                <a:gd name="T38" fmla="*/ 57 w 1021"/>
                <a:gd name="T39" fmla="*/ 226 h 680"/>
                <a:gd name="T40" fmla="*/ 113 w 1021"/>
                <a:gd name="T41" fmla="*/ 226 h 680"/>
                <a:gd name="T42" fmla="*/ 113 w 1021"/>
                <a:gd name="T43" fmla="*/ 113 h 680"/>
                <a:gd name="T44" fmla="*/ 284 w 1021"/>
                <a:gd name="T45" fmla="*/ 113 h 680"/>
                <a:gd name="T46" fmla="*/ 284 w 1021"/>
                <a:gd name="T47" fmla="*/ 56 h 680"/>
                <a:gd name="T48" fmla="*/ 680 w 1021"/>
                <a:gd name="T49" fmla="*/ 56 h 680"/>
                <a:gd name="T50" fmla="*/ 680 w 1021"/>
                <a:gd name="T51" fmla="*/ 0 h 680"/>
                <a:gd name="T52" fmla="*/ 794 w 1021"/>
                <a:gd name="T53" fmla="*/ 0 h 680"/>
                <a:gd name="T54" fmla="*/ 794 w 1021"/>
                <a:gd name="T55" fmla="*/ 56 h 680"/>
                <a:gd name="T56" fmla="*/ 851 w 1021"/>
                <a:gd name="T57" fmla="*/ 56 h 680"/>
                <a:gd name="T58" fmla="*/ 851 w 1021"/>
                <a:gd name="T59" fmla="*/ 170 h 680"/>
                <a:gd name="T60" fmla="*/ 794 w 1021"/>
                <a:gd name="T61" fmla="*/ 170 h 680"/>
                <a:gd name="T62" fmla="*/ 794 w 1021"/>
                <a:gd name="T63" fmla="*/ 283 h 680"/>
                <a:gd name="T64" fmla="*/ 851 w 1021"/>
                <a:gd name="T65" fmla="*/ 283 h 680"/>
                <a:gd name="T66" fmla="*/ 851 w 1021"/>
                <a:gd name="T67" fmla="*/ 340 h 680"/>
                <a:gd name="T68" fmla="*/ 907 w 1021"/>
                <a:gd name="T69" fmla="*/ 340 h 680"/>
                <a:gd name="T70" fmla="*/ 907 w 1021"/>
                <a:gd name="T71" fmla="*/ 283 h 680"/>
                <a:gd name="T72" fmla="*/ 964 w 1021"/>
                <a:gd name="T73" fmla="*/ 283 h 680"/>
                <a:gd name="T74" fmla="*/ 964 w 1021"/>
                <a:gd name="T75" fmla="*/ 340 h 680"/>
                <a:gd name="T76" fmla="*/ 1021 w 1021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680">
                  <a:moveTo>
                    <a:pt x="1021" y="340"/>
                  </a:moveTo>
                  <a:lnTo>
                    <a:pt x="1021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21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416" y="4939"/>
              <a:ext cx="1587" cy="1248"/>
            </a:xfrm>
            <a:custGeom>
              <a:avLst/>
              <a:gdLst>
                <a:gd name="T0" fmla="*/ 1531 w 1587"/>
                <a:gd name="T1" fmla="*/ 284 h 1248"/>
                <a:gd name="T2" fmla="*/ 1587 w 1587"/>
                <a:gd name="T3" fmla="*/ 397 h 1248"/>
                <a:gd name="T4" fmla="*/ 1531 w 1587"/>
                <a:gd name="T5" fmla="*/ 454 h 1248"/>
                <a:gd name="T6" fmla="*/ 1474 w 1587"/>
                <a:gd name="T7" fmla="*/ 511 h 1248"/>
                <a:gd name="T8" fmla="*/ 1417 w 1587"/>
                <a:gd name="T9" fmla="*/ 567 h 1248"/>
                <a:gd name="T10" fmla="*/ 1474 w 1587"/>
                <a:gd name="T11" fmla="*/ 624 h 1248"/>
                <a:gd name="T12" fmla="*/ 1417 w 1587"/>
                <a:gd name="T13" fmla="*/ 737 h 1248"/>
                <a:gd name="T14" fmla="*/ 1361 w 1587"/>
                <a:gd name="T15" fmla="*/ 851 h 1248"/>
                <a:gd name="T16" fmla="*/ 1247 w 1587"/>
                <a:gd name="T17" fmla="*/ 907 h 1248"/>
                <a:gd name="T18" fmla="*/ 1190 w 1587"/>
                <a:gd name="T19" fmla="*/ 964 h 1248"/>
                <a:gd name="T20" fmla="*/ 1247 w 1587"/>
                <a:gd name="T21" fmla="*/ 1021 h 1248"/>
                <a:gd name="T22" fmla="*/ 1304 w 1587"/>
                <a:gd name="T23" fmla="*/ 1078 h 1248"/>
                <a:gd name="T24" fmla="*/ 1247 w 1587"/>
                <a:gd name="T25" fmla="*/ 1134 h 1248"/>
                <a:gd name="T26" fmla="*/ 1077 w 1587"/>
                <a:gd name="T27" fmla="*/ 1191 h 1248"/>
                <a:gd name="T28" fmla="*/ 1020 w 1587"/>
                <a:gd name="T29" fmla="*/ 1248 h 1248"/>
                <a:gd name="T30" fmla="*/ 964 w 1587"/>
                <a:gd name="T31" fmla="*/ 1191 h 1248"/>
                <a:gd name="T32" fmla="*/ 907 w 1587"/>
                <a:gd name="T33" fmla="*/ 1021 h 1248"/>
                <a:gd name="T34" fmla="*/ 850 w 1587"/>
                <a:gd name="T35" fmla="*/ 964 h 1248"/>
                <a:gd name="T36" fmla="*/ 794 w 1587"/>
                <a:gd name="T37" fmla="*/ 1021 h 1248"/>
                <a:gd name="T38" fmla="*/ 737 w 1587"/>
                <a:gd name="T39" fmla="*/ 964 h 1248"/>
                <a:gd name="T40" fmla="*/ 737 w 1587"/>
                <a:gd name="T41" fmla="*/ 851 h 1248"/>
                <a:gd name="T42" fmla="*/ 794 w 1587"/>
                <a:gd name="T43" fmla="*/ 737 h 1248"/>
                <a:gd name="T44" fmla="*/ 737 w 1587"/>
                <a:gd name="T45" fmla="*/ 681 h 1248"/>
                <a:gd name="T46" fmla="*/ 623 w 1587"/>
                <a:gd name="T47" fmla="*/ 737 h 1248"/>
                <a:gd name="T48" fmla="*/ 227 w 1587"/>
                <a:gd name="T49" fmla="*/ 794 h 1248"/>
                <a:gd name="T50" fmla="*/ 113 w 1587"/>
                <a:gd name="T51" fmla="*/ 624 h 1248"/>
                <a:gd name="T52" fmla="*/ 0 w 1587"/>
                <a:gd name="T53" fmla="*/ 340 h 1248"/>
                <a:gd name="T54" fmla="*/ 227 w 1587"/>
                <a:gd name="T55" fmla="*/ 284 h 1248"/>
                <a:gd name="T56" fmla="*/ 397 w 1587"/>
                <a:gd name="T57" fmla="*/ 227 h 1248"/>
                <a:gd name="T58" fmla="*/ 510 w 1587"/>
                <a:gd name="T59" fmla="*/ 170 h 1248"/>
                <a:gd name="T60" fmla="*/ 567 w 1587"/>
                <a:gd name="T61" fmla="*/ 114 h 1248"/>
                <a:gd name="T62" fmla="*/ 623 w 1587"/>
                <a:gd name="T63" fmla="*/ 57 h 1248"/>
                <a:gd name="T64" fmla="*/ 567 w 1587"/>
                <a:gd name="T65" fmla="*/ 0 h 1248"/>
                <a:gd name="T66" fmla="*/ 737 w 1587"/>
                <a:gd name="T67" fmla="*/ 57 h 1248"/>
                <a:gd name="T68" fmla="*/ 850 w 1587"/>
                <a:gd name="T69" fmla="*/ 114 h 1248"/>
                <a:gd name="T70" fmla="*/ 907 w 1587"/>
                <a:gd name="T71" fmla="*/ 170 h 1248"/>
                <a:gd name="T72" fmla="*/ 1077 w 1587"/>
                <a:gd name="T73" fmla="*/ 227 h 1248"/>
                <a:gd name="T74" fmla="*/ 1190 w 1587"/>
                <a:gd name="T75" fmla="*/ 170 h 1248"/>
                <a:gd name="T76" fmla="*/ 1247 w 1587"/>
                <a:gd name="T77" fmla="*/ 227 h 1248"/>
                <a:gd name="T78" fmla="*/ 1361 w 1587"/>
                <a:gd name="T79" fmla="*/ 170 h 1248"/>
                <a:gd name="T80" fmla="*/ 1474 w 1587"/>
                <a:gd name="T8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7" h="1248">
                  <a:moveTo>
                    <a:pt x="1531" y="227"/>
                  </a:moveTo>
                  <a:lnTo>
                    <a:pt x="1531" y="284"/>
                  </a:lnTo>
                  <a:lnTo>
                    <a:pt x="1587" y="284"/>
                  </a:lnTo>
                  <a:lnTo>
                    <a:pt x="1587" y="397"/>
                  </a:lnTo>
                  <a:lnTo>
                    <a:pt x="1531" y="397"/>
                  </a:lnTo>
                  <a:lnTo>
                    <a:pt x="1531" y="454"/>
                  </a:lnTo>
                  <a:lnTo>
                    <a:pt x="1531" y="511"/>
                  </a:lnTo>
                  <a:lnTo>
                    <a:pt x="1474" y="511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37"/>
                  </a:lnTo>
                  <a:lnTo>
                    <a:pt x="1417" y="737"/>
                  </a:lnTo>
                  <a:lnTo>
                    <a:pt x="1417" y="851"/>
                  </a:lnTo>
                  <a:lnTo>
                    <a:pt x="1361" y="851"/>
                  </a:lnTo>
                  <a:lnTo>
                    <a:pt x="1361" y="907"/>
                  </a:lnTo>
                  <a:lnTo>
                    <a:pt x="1247" y="907"/>
                  </a:lnTo>
                  <a:lnTo>
                    <a:pt x="1247" y="964"/>
                  </a:lnTo>
                  <a:lnTo>
                    <a:pt x="1190" y="964"/>
                  </a:lnTo>
                  <a:lnTo>
                    <a:pt x="1190" y="1021"/>
                  </a:lnTo>
                  <a:lnTo>
                    <a:pt x="1247" y="1021"/>
                  </a:lnTo>
                  <a:lnTo>
                    <a:pt x="1247" y="1078"/>
                  </a:lnTo>
                  <a:lnTo>
                    <a:pt x="1304" y="1078"/>
                  </a:lnTo>
                  <a:lnTo>
                    <a:pt x="1304" y="1134"/>
                  </a:lnTo>
                  <a:lnTo>
                    <a:pt x="1247" y="1134"/>
                  </a:lnTo>
                  <a:lnTo>
                    <a:pt x="1247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91"/>
                  </a:lnTo>
                  <a:lnTo>
                    <a:pt x="964" y="1191"/>
                  </a:lnTo>
                  <a:lnTo>
                    <a:pt x="964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681"/>
                  </a:lnTo>
                  <a:lnTo>
                    <a:pt x="623" y="681"/>
                  </a:lnTo>
                  <a:lnTo>
                    <a:pt x="62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53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926" y="1651"/>
              <a:ext cx="680" cy="737"/>
            </a:xfrm>
            <a:custGeom>
              <a:avLst/>
              <a:gdLst>
                <a:gd name="T0" fmla="*/ 57 w 680"/>
                <a:gd name="T1" fmla="*/ 170 h 737"/>
                <a:gd name="T2" fmla="*/ 57 w 680"/>
                <a:gd name="T3" fmla="*/ 226 h 737"/>
                <a:gd name="T4" fmla="*/ 0 w 680"/>
                <a:gd name="T5" fmla="*/ 226 h 737"/>
                <a:gd name="T6" fmla="*/ 0 w 680"/>
                <a:gd name="T7" fmla="*/ 510 h 737"/>
                <a:gd name="T8" fmla="*/ 0 w 680"/>
                <a:gd name="T9" fmla="*/ 567 h 737"/>
                <a:gd name="T10" fmla="*/ 113 w 680"/>
                <a:gd name="T11" fmla="*/ 567 h 737"/>
                <a:gd name="T12" fmla="*/ 113 w 680"/>
                <a:gd name="T13" fmla="*/ 680 h 737"/>
                <a:gd name="T14" fmla="*/ 170 w 680"/>
                <a:gd name="T15" fmla="*/ 680 h 737"/>
                <a:gd name="T16" fmla="*/ 170 w 680"/>
                <a:gd name="T17" fmla="*/ 737 h 737"/>
                <a:gd name="T18" fmla="*/ 510 w 680"/>
                <a:gd name="T19" fmla="*/ 737 h 737"/>
                <a:gd name="T20" fmla="*/ 510 w 680"/>
                <a:gd name="T21" fmla="*/ 623 h 737"/>
                <a:gd name="T22" fmla="*/ 624 w 680"/>
                <a:gd name="T23" fmla="*/ 623 h 737"/>
                <a:gd name="T24" fmla="*/ 624 w 680"/>
                <a:gd name="T25" fmla="*/ 510 h 737"/>
                <a:gd name="T26" fmla="*/ 680 w 680"/>
                <a:gd name="T27" fmla="*/ 510 h 737"/>
                <a:gd name="T28" fmla="*/ 680 w 680"/>
                <a:gd name="T29" fmla="*/ 283 h 737"/>
                <a:gd name="T30" fmla="*/ 624 w 680"/>
                <a:gd name="T31" fmla="*/ 283 h 737"/>
                <a:gd name="T32" fmla="*/ 624 w 680"/>
                <a:gd name="T33" fmla="*/ 170 h 737"/>
                <a:gd name="T34" fmla="*/ 567 w 680"/>
                <a:gd name="T35" fmla="*/ 170 h 737"/>
                <a:gd name="T36" fmla="*/ 567 w 680"/>
                <a:gd name="T37" fmla="*/ 113 h 737"/>
                <a:gd name="T38" fmla="*/ 510 w 680"/>
                <a:gd name="T39" fmla="*/ 113 h 737"/>
                <a:gd name="T40" fmla="*/ 510 w 680"/>
                <a:gd name="T41" fmla="*/ 56 h 737"/>
                <a:gd name="T42" fmla="*/ 397 w 680"/>
                <a:gd name="T43" fmla="*/ 56 h 737"/>
                <a:gd name="T44" fmla="*/ 397 w 680"/>
                <a:gd name="T45" fmla="*/ 0 h 737"/>
                <a:gd name="T46" fmla="*/ 284 w 680"/>
                <a:gd name="T47" fmla="*/ 0 h 737"/>
                <a:gd name="T48" fmla="*/ 284 w 680"/>
                <a:gd name="T49" fmla="*/ 56 h 737"/>
                <a:gd name="T50" fmla="*/ 113 w 680"/>
                <a:gd name="T51" fmla="*/ 56 h 737"/>
                <a:gd name="T52" fmla="*/ 113 w 680"/>
                <a:gd name="T53" fmla="*/ 113 h 737"/>
                <a:gd name="T54" fmla="*/ 57 w 680"/>
                <a:gd name="T55" fmla="*/ 113 h 737"/>
                <a:gd name="T56" fmla="*/ 57 w 680"/>
                <a:gd name="T57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737">
                  <a:moveTo>
                    <a:pt x="57" y="170"/>
                  </a:moveTo>
                  <a:lnTo>
                    <a:pt x="57" y="226"/>
                  </a:lnTo>
                  <a:lnTo>
                    <a:pt x="0" y="226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623"/>
                  </a:lnTo>
                  <a:lnTo>
                    <a:pt x="624" y="62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586" y="2614"/>
              <a:ext cx="227" cy="284"/>
            </a:xfrm>
            <a:custGeom>
              <a:avLst/>
              <a:gdLst>
                <a:gd name="T0" fmla="*/ 227 w 227"/>
                <a:gd name="T1" fmla="*/ 0 h 284"/>
                <a:gd name="T2" fmla="*/ 0 w 227"/>
                <a:gd name="T3" fmla="*/ 0 h 284"/>
                <a:gd name="T4" fmla="*/ 0 w 227"/>
                <a:gd name="T5" fmla="*/ 284 h 284"/>
                <a:gd name="T6" fmla="*/ 57 w 227"/>
                <a:gd name="T7" fmla="*/ 284 h 284"/>
                <a:gd name="T8" fmla="*/ 57 w 227"/>
                <a:gd name="T9" fmla="*/ 227 h 284"/>
                <a:gd name="T10" fmla="*/ 170 w 227"/>
                <a:gd name="T11" fmla="*/ 227 h 284"/>
                <a:gd name="T12" fmla="*/ 170 w 227"/>
                <a:gd name="T13" fmla="*/ 171 h 284"/>
                <a:gd name="T14" fmla="*/ 227 w 227"/>
                <a:gd name="T15" fmla="*/ 171 h 284"/>
                <a:gd name="T16" fmla="*/ 227 w 227"/>
                <a:gd name="T17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4">
                  <a:moveTo>
                    <a:pt x="227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302" y="2955"/>
              <a:ext cx="284" cy="113"/>
            </a:xfrm>
            <a:custGeom>
              <a:avLst/>
              <a:gdLst>
                <a:gd name="T0" fmla="*/ 0 w 284"/>
                <a:gd name="T1" fmla="*/ 0 h 113"/>
                <a:gd name="T2" fmla="*/ 227 w 284"/>
                <a:gd name="T3" fmla="*/ 0 h 113"/>
                <a:gd name="T4" fmla="*/ 227 w 284"/>
                <a:gd name="T5" fmla="*/ 56 h 113"/>
                <a:gd name="T6" fmla="*/ 284 w 284"/>
                <a:gd name="T7" fmla="*/ 56 h 113"/>
                <a:gd name="T8" fmla="*/ 284 w 284"/>
                <a:gd name="T9" fmla="*/ 113 h 113"/>
                <a:gd name="T10" fmla="*/ 0 w 284"/>
                <a:gd name="T11" fmla="*/ 113 h 113"/>
                <a:gd name="T12" fmla="*/ 0 w 28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13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132" y="2501"/>
              <a:ext cx="511" cy="397"/>
            </a:xfrm>
            <a:custGeom>
              <a:avLst/>
              <a:gdLst>
                <a:gd name="T0" fmla="*/ 511 w 511"/>
                <a:gd name="T1" fmla="*/ 0 h 397"/>
                <a:gd name="T2" fmla="*/ 227 w 511"/>
                <a:gd name="T3" fmla="*/ 0 h 397"/>
                <a:gd name="T4" fmla="*/ 227 w 511"/>
                <a:gd name="T5" fmla="*/ 57 h 397"/>
                <a:gd name="T6" fmla="*/ 114 w 511"/>
                <a:gd name="T7" fmla="*/ 57 h 397"/>
                <a:gd name="T8" fmla="*/ 114 w 511"/>
                <a:gd name="T9" fmla="*/ 113 h 397"/>
                <a:gd name="T10" fmla="*/ 57 w 511"/>
                <a:gd name="T11" fmla="*/ 113 h 397"/>
                <a:gd name="T12" fmla="*/ 57 w 511"/>
                <a:gd name="T13" fmla="*/ 170 h 397"/>
                <a:gd name="T14" fmla="*/ 0 w 511"/>
                <a:gd name="T15" fmla="*/ 170 h 397"/>
                <a:gd name="T16" fmla="*/ 0 w 511"/>
                <a:gd name="T17" fmla="*/ 340 h 397"/>
                <a:gd name="T18" fmla="*/ 114 w 511"/>
                <a:gd name="T19" fmla="*/ 340 h 397"/>
                <a:gd name="T20" fmla="*/ 114 w 511"/>
                <a:gd name="T21" fmla="*/ 397 h 397"/>
                <a:gd name="T22" fmla="*/ 170 w 511"/>
                <a:gd name="T23" fmla="*/ 397 h 397"/>
                <a:gd name="T24" fmla="*/ 170 w 511"/>
                <a:gd name="T25" fmla="*/ 227 h 397"/>
                <a:gd name="T26" fmla="*/ 227 w 511"/>
                <a:gd name="T27" fmla="*/ 227 h 397"/>
                <a:gd name="T28" fmla="*/ 227 w 511"/>
                <a:gd name="T29" fmla="*/ 284 h 397"/>
                <a:gd name="T30" fmla="*/ 284 w 511"/>
                <a:gd name="T31" fmla="*/ 284 h 397"/>
                <a:gd name="T32" fmla="*/ 284 w 511"/>
                <a:gd name="T33" fmla="*/ 340 h 397"/>
                <a:gd name="T34" fmla="*/ 397 w 511"/>
                <a:gd name="T35" fmla="*/ 340 h 397"/>
                <a:gd name="T36" fmla="*/ 397 w 511"/>
                <a:gd name="T37" fmla="*/ 113 h 397"/>
                <a:gd name="T38" fmla="*/ 454 w 511"/>
                <a:gd name="T39" fmla="*/ 113 h 397"/>
                <a:gd name="T40" fmla="*/ 454 w 511"/>
                <a:gd name="T41" fmla="*/ 57 h 397"/>
                <a:gd name="T42" fmla="*/ 511 w 511"/>
                <a:gd name="T43" fmla="*/ 57 h 397"/>
                <a:gd name="T44" fmla="*/ 511 w 511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397">
                  <a:moveTo>
                    <a:pt x="511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ADC856B-B91D-437F-A50E-509ABAE18FE3}"/>
              </a:ext>
            </a:extLst>
          </p:cNvPr>
          <p:cNvSpPr txBox="1"/>
          <p:nvPr/>
        </p:nvSpPr>
        <p:spPr>
          <a:xfrm>
            <a:off x="174458" y="13516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68B9EF1-8BFA-44A3-B0F2-A1F57353A7BA}"/>
              </a:ext>
            </a:extLst>
          </p:cNvPr>
          <p:cNvSpPr txBox="1"/>
          <p:nvPr/>
        </p:nvSpPr>
        <p:spPr>
          <a:xfrm>
            <a:off x="139180" y="55746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8AE7CBD-9FBC-4E73-AFA9-3FF08D086528}"/>
              </a:ext>
            </a:extLst>
          </p:cNvPr>
          <p:cNvCxnSpPr/>
          <p:nvPr/>
        </p:nvCxnSpPr>
        <p:spPr>
          <a:xfrm>
            <a:off x="166069" y="52971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E393182-16AE-48BF-BE7C-CF50F2F33EC8}"/>
              </a:ext>
            </a:extLst>
          </p:cNvPr>
          <p:cNvGrpSpPr/>
          <p:nvPr/>
        </p:nvGrpSpPr>
        <p:grpSpPr>
          <a:xfrm>
            <a:off x="5247867" y="24960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A016AE09-EB54-462B-821F-1199046A6E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松江市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F224138B-1BD1-44A9-99E2-F2BC2F065A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518E13E-D406-4C40-BBE9-2308B66D82F3}"/>
              </a:ext>
            </a:extLst>
          </p:cNvPr>
          <p:cNvGrpSpPr/>
          <p:nvPr/>
        </p:nvGrpSpPr>
        <p:grpSpPr>
          <a:xfrm>
            <a:off x="5857467" y="31543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9E002D17-6CDF-4FDC-953D-583BA11979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安来市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3C62918C-2B95-4B99-AFFC-2E4C0529DE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D34A77B-4103-483F-8993-C8A3F5750640}"/>
              </a:ext>
            </a:extLst>
          </p:cNvPr>
          <p:cNvGrpSpPr/>
          <p:nvPr/>
        </p:nvGrpSpPr>
        <p:grpSpPr>
          <a:xfrm>
            <a:off x="4028667" y="3056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4E642688-14F6-4033-9D33-8706B87D42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出雲市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EC03A759-D131-4A2F-8FC1-FF9FBED308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CB8BB4B-F68E-4DFF-AD52-102D630D7CE4}"/>
              </a:ext>
            </a:extLst>
          </p:cNvPr>
          <p:cNvGrpSpPr/>
          <p:nvPr/>
        </p:nvGrpSpPr>
        <p:grpSpPr>
          <a:xfrm>
            <a:off x="4540731" y="35201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364528B-96FF-4F2E-AE92-965607DC92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雲南市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F0432AA7-6400-4387-BF74-2DB3E7A1BB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AC36FFF-6236-4511-872B-71D63F29B611}"/>
              </a:ext>
            </a:extLst>
          </p:cNvPr>
          <p:cNvGrpSpPr/>
          <p:nvPr/>
        </p:nvGrpSpPr>
        <p:grpSpPr>
          <a:xfrm>
            <a:off x="5272251" y="39346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C2267FE-B4A4-448C-BC58-EA4871145B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奥出雲町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8072E907-22CA-4EC3-B8C2-469D0B46E7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DDF9450-BCD1-4BC6-B939-69A29D80FA78}"/>
              </a:ext>
            </a:extLst>
          </p:cNvPr>
          <p:cNvGrpSpPr/>
          <p:nvPr/>
        </p:nvGrpSpPr>
        <p:grpSpPr>
          <a:xfrm>
            <a:off x="1358619" y="2252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BAC5B706-BFC3-4563-9B71-DCE3E69D42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隠岐の島町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6F591351-8704-4718-92BD-0376B7312F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E3971DD-27DD-499E-8E46-7B940F2B716B}"/>
              </a:ext>
            </a:extLst>
          </p:cNvPr>
          <p:cNvGrpSpPr/>
          <p:nvPr/>
        </p:nvGrpSpPr>
        <p:grpSpPr>
          <a:xfrm>
            <a:off x="444219" y="27520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E35C653A-0F37-49B3-A9A6-2FF65A4109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西ノ島町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0700ECC-3E5B-44B4-A3B0-FD7B58587F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7B0ECA0-E365-41BD-9ECD-A11C81C67222}"/>
              </a:ext>
            </a:extLst>
          </p:cNvPr>
          <p:cNvGrpSpPr/>
          <p:nvPr/>
        </p:nvGrpSpPr>
        <p:grpSpPr>
          <a:xfrm>
            <a:off x="919707" y="32641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8D9E46EC-7438-4918-BFF8-2102BB31C6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海士町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FD190AE5-CC0B-41D7-BCDB-56D468EC2F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EC02EAA-30F1-498F-8F19-4348F7C41389}"/>
              </a:ext>
            </a:extLst>
          </p:cNvPr>
          <p:cNvGrpSpPr/>
          <p:nvPr/>
        </p:nvGrpSpPr>
        <p:grpSpPr>
          <a:xfrm>
            <a:off x="383259" y="3751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5593A8FA-3DEB-4FDF-99B8-4D17BEB9F5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知夫村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4C6C045-82E2-4AF9-8472-FAC339575A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E03A13F-4F01-4F5D-BB3F-08451C412B1D}"/>
              </a:ext>
            </a:extLst>
          </p:cNvPr>
          <p:cNvGrpSpPr/>
          <p:nvPr/>
        </p:nvGrpSpPr>
        <p:grpSpPr>
          <a:xfrm>
            <a:off x="1005051" y="62633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DED649DC-8C75-4036-A9C5-D9676ADD1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益田市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F07D5BF9-62DE-4C7B-9880-E418AEF017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B406692C-5DBD-492C-AEC8-8E77DF71DA86}"/>
              </a:ext>
            </a:extLst>
          </p:cNvPr>
          <p:cNvGrpSpPr/>
          <p:nvPr/>
        </p:nvGrpSpPr>
        <p:grpSpPr>
          <a:xfrm>
            <a:off x="468603" y="69095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FC18ADA9-465E-43B5-BD1F-E7D61B2880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津和野町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C32C3EF5-3F82-4D15-8AF3-056D1C541D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5B0ECD4-1C21-4530-9602-E78C0785356F}"/>
              </a:ext>
            </a:extLst>
          </p:cNvPr>
          <p:cNvGrpSpPr/>
          <p:nvPr/>
        </p:nvGrpSpPr>
        <p:grpSpPr>
          <a:xfrm>
            <a:off x="992859" y="74703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13194704-074B-4E69-9BDD-E7E69BE223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吉賀町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1EA46A4A-C820-40C3-A44E-A5A6A57556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593EE42-E159-4A7F-8B9E-65F270C780B5}"/>
              </a:ext>
            </a:extLst>
          </p:cNvPr>
          <p:cNvGrpSpPr/>
          <p:nvPr/>
        </p:nvGrpSpPr>
        <p:grpSpPr>
          <a:xfrm>
            <a:off x="1736571" y="54464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9EE98B29-3AA9-4B87-9D5B-4FACA1702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浜田市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06404BFF-4FBB-47A0-B104-15891FB9FA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8D5F40F5-45CB-456B-879E-304AD78B4CCD}"/>
              </a:ext>
            </a:extLst>
          </p:cNvPr>
          <p:cNvGrpSpPr/>
          <p:nvPr/>
        </p:nvGrpSpPr>
        <p:grpSpPr>
          <a:xfrm>
            <a:off x="3199611" y="5275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973888E-E16F-4451-A1A5-A07BFBC8CD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邑南町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AA19F5E4-0B15-48E9-A5D1-4836D92394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8D65DBD-FDC7-47D8-9F90-225D886EAB08}"/>
              </a:ext>
            </a:extLst>
          </p:cNvPr>
          <p:cNvGrpSpPr/>
          <p:nvPr/>
        </p:nvGrpSpPr>
        <p:grpSpPr>
          <a:xfrm>
            <a:off x="3004539" y="38125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0C54104A-C71B-48C8-A638-6060B027A5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大田市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6CF0323E-FC7F-47CA-BC99-CD56E06FB7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D71B201-E795-4946-B43F-E1E6A8AEAB2E}"/>
              </a:ext>
            </a:extLst>
          </p:cNvPr>
          <p:cNvGrpSpPr/>
          <p:nvPr/>
        </p:nvGrpSpPr>
        <p:grpSpPr>
          <a:xfrm>
            <a:off x="2224251" y="46661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0543251-8B76-46FD-A7D9-C97C18775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江津市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22FCFB95-EEC8-49B3-8DCD-8B7D7BC66C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6DCC175-192A-42C5-AF46-C8F3A264FD09}"/>
              </a:ext>
            </a:extLst>
          </p:cNvPr>
          <p:cNvGrpSpPr/>
          <p:nvPr/>
        </p:nvGrpSpPr>
        <p:grpSpPr>
          <a:xfrm>
            <a:off x="3016804" y="4738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9569FA76-80B8-4945-A83D-1FA34AE8E3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川本町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8BA76D12-EAE4-47E4-9499-8263B50D22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C2453421-39B6-4CF6-AF99-128AD128A2C3}"/>
              </a:ext>
            </a:extLst>
          </p:cNvPr>
          <p:cNvGrpSpPr/>
          <p:nvPr/>
        </p:nvGrpSpPr>
        <p:grpSpPr>
          <a:xfrm>
            <a:off x="3528868" y="4287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C58BF7EF-F652-4727-AC22-84F8C399EE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美郷町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FCEE432B-3C44-4361-A3C2-B55306CDB7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8A9D463-3126-4DFB-BEF7-076C8FB95A30}"/>
              </a:ext>
            </a:extLst>
          </p:cNvPr>
          <p:cNvGrpSpPr/>
          <p:nvPr/>
        </p:nvGrpSpPr>
        <p:grpSpPr>
          <a:xfrm>
            <a:off x="4370116" y="4433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3811B387-37C9-4009-9942-45BB5A4B21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飯南町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930FAF3D-D961-4B76-97E8-D04C20F7CA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4" name="Freeform 259">
            <a:extLst>
              <a:ext uri="{FF2B5EF4-FFF2-40B4-BE49-F238E27FC236}">
                <a16:creationId xmlns:a16="http://schemas.microsoft.com/office/drawing/2014/main" id="{54D67D0D-BA96-4A74-9D04-C84000A6CDB9}"/>
              </a:ext>
            </a:extLst>
          </p:cNvPr>
          <p:cNvSpPr>
            <a:spLocks/>
          </p:cNvSpPr>
          <p:nvPr/>
        </p:nvSpPr>
        <p:spPr bwMode="auto">
          <a:xfrm>
            <a:off x="214313" y="2574019"/>
            <a:ext cx="2829151" cy="1736045"/>
          </a:xfrm>
          <a:custGeom>
            <a:avLst/>
            <a:gdLst>
              <a:gd name="T0" fmla="*/ 0 w 2495"/>
              <a:gd name="T1" fmla="*/ 1531 h 1531"/>
              <a:gd name="T2" fmla="*/ 964 w 2495"/>
              <a:gd name="T3" fmla="*/ 1531 h 1531"/>
              <a:gd name="T4" fmla="*/ 2495 w 2495"/>
              <a:gd name="T5" fmla="*/ 0 h 1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5" h="1531">
                <a:moveTo>
                  <a:pt x="0" y="1531"/>
                </a:moveTo>
                <a:lnTo>
                  <a:pt x="964" y="1531"/>
                </a:lnTo>
                <a:lnTo>
                  <a:pt x="2495" y="0"/>
                </a:lnTo>
              </a:path>
            </a:pathLst>
          </a:cu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83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144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A4 210 x 297 mm</PresentationFormat>
  <Paragraphs>164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dmap034_島根県の市町村別の数値入力データマップ</dc:title>
  <dc:subject>dmap034_島根県の市町村別の数値入力データマップ</dc:subject>
  <dc:creator>でじけろお</dc:creator>
  <cp:lastModifiedBy/>
  <cp:revision>1</cp:revision>
  <dcterms:created xsi:type="dcterms:W3CDTF">2012-07-31T07:00:07Z</dcterms:created>
  <dcterms:modified xsi:type="dcterms:W3CDTF">2022-04-10T23:44:18Z</dcterms:modified>
  <cp:version>1</cp:version>
</cp:coreProperties>
</file>